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5" r:id="rId3"/>
    <p:sldId id="299" r:id="rId4"/>
    <p:sldId id="288" r:id="rId5"/>
    <p:sldId id="290" r:id="rId6"/>
    <p:sldId id="291" r:id="rId7"/>
    <p:sldId id="292" r:id="rId8"/>
    <p:sldId id="302" r:id="rId9"/>
    <p:sldId id="304" r:id="rId10"/>
    <p:sldId id="305" r:id="rId11"/>
    <p:sldId id="310" r:id="rId12"/>
    <p:sldId id="311" r:id="rId13"/>
    <p:sldId id="307" r:id="rId14"/>
    <p:sldId id="309" r:id="rId15"/>
    <p:sldId id="312" r:id="rId16"/>
    <p:sldId id="314" r:id="rId17"/>
    <p:sldId id="316" r:id="rId18"/>
    <p:sldId id="321" r:id="rId19"/>
    <p:sldId id="282" r:id="rId20"/>
    <p:sldId id="318" r:id="rId21"/>
    <p:sldId id="319" r:id="rId22"/>
    <p:sldId id="283" r:id="rId23"/>
    <p:sldId id="323" r:id="rId24"/>
    <p:sldId id="274" r:id="rId25"/>
    <p:sldId id="285" r:id="rId26"/>
    <p:sldId id="326" r:id="rId27"/>
    <p:sldId id="281" r:id="rId28"/>
    <p:sldId id="278" r:id="rId29"/>
    <p:sldId id="327" r:id="rId30"/>
    <p:sldId id="280" r:id="rId31"/>
    <p:sldId id="27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Click="0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BD8CF7-C27F-4A7D-8ABC-0D6AA217B5C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5C0AB8-0659-4727-806F-3742616D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%D0%91%D0%B0%D1%85%D1%87%D0%B8%D0%B2%D0%B0%D0%BD%D0%B4%D0%B6%D0%B8_%D0%93%D1%80%D0%B8%D0%B3%D0%BE%D1%80%D0%B8%D0%B9_%D0%AF%D0%BA%D0%BE%D0%B2%D0%BB%D0%B5%D0%B2%D0%B8%D1%87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%D0%91%D0%B0%D1%85%D1%87%D0%B8%D0%B2%D0%B0%D0%BD%D0%B4%D0%B6%D0%B8_%D0%93%D1%80%D0%B8%D0%B3%D0%BE%D1%80%D0%B8%D0%B9_%D0%AF%D0%BA%D0%BE%D0%B2%D0%BB%D0%B5%D0%B2%D0%B8%D1%87.jpg" TargetMode="External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4" Type="http://schemas.openxmlformats.org/officeDocument/2006/relationships/image" Target="../media/image8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detbibl-ahtari.narod.ru/index/0-16" TargetMode="External"/><Relationship Id="rId2" Type="http://schemas.openxmlformats.org/officeDocument/2006/relationships/hyperlink" Target="http://prim-ahtarsk.ru/informacgorod52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72816"/>
            <a:ext cx="8229600" cy="216024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Улицы  нашего города.</a:t>
            </a:r>
            <a:br>
              <a:rPr lang="ru-RU" sz="3200" dirty="0" smtClean="0">
                <a:solidFill>
                  <a:srgbClr val="FFC000"/>
                </a:solidFill>
              </a:rPr>
            </a:br>
            <a:r>
              <a:rPr lang="ru-RU" sz="3200" dirty="0" smtClean="0">
                <a:solidFill>
                  <a:srgbClr val="FFC000"/>
                </a:solidFill>
              </a:rPr>
              <a:t>Г</a:t>
            </a:r>
            <a:r>
              <a:rPr lang="ru-RU" sz="3000" dirty="0" smtClean="0">
                <a:solidFill>
                  <a:srgbClr val="FFFF00"/>
                </a:solidFill>
              </a:rPr>
              <a:t>ерои Великой Отечественной войны</a:t>
            </a:r>
            <a:br>
              <a:rPr lang="ru-RU" sz="3000" dirty="0" smtClean="0">
                <a:solidFill>
                  <a:srgbClr val="FFFF00"/>
                </a:solidFill>
              </a:rPr>
            </a:br>
            <a:r>
              <a:rPr lang="ru-RU" sz="3000" dirty="0" err="1" smtClean="0">
                <a:solidFill>
                  <a:srgbClr val="FFFF00"/>
                </a:solidFill>
              </a:rPr>
              <a:t>г.приморско-ахтарска</a:t>
            </a:r>
            <a:endParaRPr lang="ru-RU" sz="3000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797152"/>
            <a:ext cx="799288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5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Преподаватель специальных дисциплин:</a:t>
            </a:r>
          </a:p>
          <a:p>
            <a:pPr algn="ctr"/>
            <a:r>
              <a:rPr lang="ru-RU" sz="2500" b="1" dirty="0" err="1" smtClean="0"/>
              <a:t>Колотухина</a:t>
            </a:r>
            <a:r>
              <a:rPr lang="ru-RU" sz="2500" b="1" dirty="0" smtClean="0"/>
              <a:t> Ирина Евгеньевна</a:t>
            </a:r>
          </a:p>
          <a:p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187624" y="163569"/>
            <a:ext cx="691276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</a:rPr>
              <a:t>Государственное бюджетное образовательное учреждение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ea typeface="Times New Roman" pitchFamily="18" charset="0"/>
              </a:rPr>
              <a:t>Начальное профессиональное образование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ea typeface="Times New Roman" pitchFamily="18" charset="0"/>
              </a:rPr>
              <a:t>Профессиональное училище №73КК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chemeClr val="bg1"/>
                </a:solidFill>
                <a:ea typeface="Times New Roman" pitchFamily="18" charset="0"/>
              </a:rPr>
              <a:t>г. Приморско-Ахтарск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 smtClean="0">
              <a:solidFill>
                <a:schemeClr val="bg1"/>
              </a:solidFill>
              <a:ea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Click="0" advTm="6412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6562" name="Picture 2" descr="http://voenhronika.ru/1304394372_a000abc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0"/>
            <a:ext cx="4464495" cy="3505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6564" name="Picture 4" descr="http://ic.pics.livejournal.com/telemax_spb/48626297/416951/416951_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549517"/>
            <a:ext cx="4283968" cy="3147572"/>
          </a:xfrm>
          <a:prstGeom prst="rect">
            <a:avLst/>
          </a:prstGeom>
          <a:noFill/>
        </p:spPr>
      </p:pic>
      <p:pic>
        <p:nvPicPr>
          <p:cNvPr id="66566" name="Picture 6" descr="http://mvmu.ru/uploads/posts/2013-04/1365608130_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789040"/>
            <a:ext cx="4366474" cy="2889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11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67336" y="260648"/>
            <a:ext cx="5976664" cy="6480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Улица  им. </a:t>
            </a:r>
            <a:r>
              <a:rPr lang="ru-RU" b="1" dirty="0" err="1" smtClean="0">
                <a:solidFill>
                  <a:srgbClr val="FFFF00"/>
                </a:solidFill>
              </a:rPr>
              <a:t>Бахчиванджи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4" name="Содержимое 3" descr="Бахчиванджи Григорий Яковлевич.jpg">
            <a:hlinkClick r:id="rId3"/>
          </p:cNvPr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476672"/>
            <a:ext cx="266429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uld1.mycdn.me/image?t=3&amp;bid=771540804610&amp;id=771540804610&amp;plc=WEB&amp;tkn=9txw3F_CJwA3zMKzSbPjr6I941w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39952" y="836712"/>
            <a:ext cx="4344483" cy="28037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4" descr="http://uld1.mycdn.me/image?t=3&amp;bid=771540804866&amp;id=771540804866&amp;plc=WEB&amp;tkn=ksa7UsiN0l-neo16mSom70HHFqU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51720" y="3761656"/>
            <a:ext cx="4688400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 advClick="0" advTm="75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амолёт БИ-5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357430"/>
            <a:ext cx="457206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Самолет БИ-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4786321"/>
            <a:ext cx="3642768" cy="1984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Г.Я.Бахчивандж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3140968"/>
            <a:ext cx="4012894" cy="2949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Самолет БИ-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42976" y="142852"/>
            <a:ext cx="676275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85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877272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</a:rPr>
              <a:t>Мемориальный комплекс Г.Я. </a:t>
            </a:r>
            <a:r>
              <a:rPr lang="ru-RU" sz="3000" b="1" dirty="0" err="1" smtClean="0">
                <a:solidFill>
                  <a:srgbClr val="FFFF00"/>
                </a:solidFill>
              </a:rPr>
              <a:t>Бахчиванджи</a:t>
            </a:r>
            <a:endParaRPr lang="ru-RU" sz="3000" dirty="0">
              <a:solidFill>
                <a:srgbClr val="FFFF00"/>
              </a:solidFill>
            </a:endParaRPr>
          </a:p>
          <a:p>
            <a:pPr algn="ctr"/>
            <a:r>
              <a:rPr lang="ru-RU" b="1" dirty="0"/>
              <a:t> </a:t>
            </a:r>
            <a:endParaRPr lang="ru-RU" dirty="0"/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Бахчиванджи Григорий Яковлевич.jpg">
            <a:hlinkClick r:id="rId3"/>
          </p:cNvPr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476672"/>
            <a:ext cx="2500330" cy="2711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Серый\Рабочий стол\брыньковская\P10404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6137596" y="855293"/>
            <a:ext cx="3111503" cy="2066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Documents and Settings\Серый\Рабочий стол\брыньковская\P104039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19872" y="548680"/>
            <a:ext cx="3036196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7" descr="C:\Documents and Settings\Серый\Рабочий стол\брыньковская\P104039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27784" y="3356992"/>
            <a:ext cx="3686809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Click="0" advTm="98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Картинки по запросу приморско-ахтарск"/>
          <p:cNvPicPr>
            <a:picLocks noChangeAspect="1" noChangeArrowheads="1"/>
          </p:cNvPicPr>
          <p:nvPr/>
        </p:nvPicPr>
        <p:blipFill>
          <a:blip r:embed="rId2" cstate="email"/>
          <a:srcRect b="5335"/>
          <a:stretch>
            <a:fillRect/>
          </a:stretch>
        </p:blipFill>
        <p:spPr bwMode="auto">
          <a:xfrm>
            <a:off x="1259632" y="2564904"/>
            <a:ext cx="7219882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692696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FF00"/>
                </a:solidFill>
              </a:rPr>
              <a:t>	В восточной части города взметнулся в небо краснозвездный истребитель. Кажется, пройдет мгновение – самолет взлетит в небо. Это памятник первому испытателю реактивных самолетов, уроженцу станицы </a:t>
            </a:r>
            <a:r>
              <a:rPr lang="ru-RU" b="1" dirty="0" err="1" smtClean="0">
                <a:solidFill>
                  <a:srgbClr val="FFFF00"/>
                </a:solidFill>
              </a:rPr>
              <a:t>Бриньковской</a:t>
            </a:r>
            <a:r>
              <a:rPr lang="ru-RU" b="1" dirty="0" smtClean="0">
                <a:solidFill>
                  <a:srgbClr val="FFFF00"/>
                </a:solidFill>
              </a:rPr>
              <a:t> Григорию Яковлевичу </a:t>
            </a:r>
            <a:r>
              <a:rPr lang="ru-RU" b="1" dirty="0" err="1" smtClean="0">
                <a:solidFill>
                  <a:srgbClr val="FFFF00"/>
                </a:solidFill>
              </a:rPr>
              <a:t>Бахчиванджи</a:t>
            </a:r>
            <a:r>
              <a:rPr lang="ru-RU" b="1" dirty="0" smtClean="0">
                <a:solidFill>
                  <a:srgbClr val="FFFF00"/>
                </a:solidFill>
              </a:rPr>
              <a:t>, погибшему в 1943 году при испытании новой реактивной машины.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319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tbibl-ahtari.narod.ru/olderfiles/3/A.Gorshkovaclip_image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2088232" cy="3034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55776" y="404664"/>
            <a:ext cx="64087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</a:rPr>
              <a:t>Улица  им.Александры  Горшковой</a:t>
            </a:r>
          </a:p>
          <a:p>
            <a:r>
              <a:rPr lang="ru-RU" sz="3000" b="1" dirty="0" smtClean="0"/>
              <a:t> </a:t>
            </a:r>
            <a:endParaRPr lang="ru-RU" sz="3000" b="1" dirty="0"/>
          </a:p>
        </p:txBody>
      </p:sp>
      <p:pic>
        <p:nvPicPr>
          <p:cNvPr id="8" name="Picture 3" descr="C:\Users\Samsung\Desktop\IMG_20150329_1312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1196752"/>
            <a:ext cx="2995000" cy="2246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3" descr="C:\Users\Samsung\Desktop\IMG_20150329_1650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7" y="3645024"/>
            <a:ext cx="4032449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4" descr="C:\Users\Samsung\Desktop\IMG_20150329_16504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48064" y="3501008"/>
            <a:ext cx="3275130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advClick="0" advTm="63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msung\Desktop\IMG_20150329_1640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11553" y="3429000"/>
            <a:ext cx="4032447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12" descr="http://mw2.google.com/mw-panoramio/photos/medium/354437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188640"/>
            <a:ext cx="487182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0" descr="http://www.vsedomarossii.ru/photos/area_23/city_1147/street_5375/_39279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453003"/>
            <a:ext cx="4716524" cy="3144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bigpicture.ru/cdn/wp-content/uploads/2012/08/31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332656"/>
            <a:ext cx="3744416" cy="2667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961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332656"/>
            <a:ext cx="536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FFC000"/>
                </a:solidFill>
              </a:rPr>
              <a:t>Улица  </a:t>
            </a:r>
            <a:r>
              <a:rPr lang="ru-RU" sz="3000" b="1" dirty="0" smtClean="0">
                <a:solidFill>
                  <a:srgbClr val="FFC000"/>
                </a:solidFill>
              </a:rPr>
              <a:t>им. </a:t>
            </a:r>
            <a:r>
              <a:rPr lang="ru-RU" sz="3000" b="1" dirty="0" err="1" smtClean="0">
                <a:solidFill>
                  <a:srgbClr val="FFC000"/>
                </a:solidFill>
              </a:rPr>
              <a:t>Мацокина</a:t>
            </a:r>
            <a:r>
              <a:rPr lang="ru-RU" sz="3000" dirty="0">
                <a:solidFill>
                  <a:srgbClr val="FFC000"/>
                </a:solidFill>
              </a:rPr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26626" name="Picture 2" descr="http://detbibl-ahtari.narod.ru/olderfiles/3/Maccokinclip_image00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260648"/>
            <a:ext cx="2057452" cy="27071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13" descr="C:\Users\Samsung\Downloads\P11505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908720"/>
            <a:ext cx="4075120" cy="30563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17" descr="C:\Users\Samsung\Downloads\P11505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27784" y="2924944"/>
            <a:ext cx="4838666" cy="3629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Click="0" advTm="44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msung\Desktop\IMG_20150329_1639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32656"/>
            <a:ext cx="3531394" cy="4708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Samsung\Desktop\IMG_20150329_1640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4005064"/>
            <a:ext cx="1875210" cy="250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5517232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Мемориал Славы</a:t>
            </a:r>
            <a:endParaRPr lang="ru-RU" sz="3200" b="1" dirty="0"/>
          </a:p>
        </p:txBody>
      </p:sp>
      <p:pic>
        <p:nvPicPr>
          <p:cNvPr id="6" name="Picture 8" descr="C:\Users\Samsung\Desktop\IMG_20150329_16410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404664"/>
            <a:ext cx="4675187" cy="3506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Click="0" advTm="54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mw2.google.com/mw-panoramio/photos/medium/846933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429000"/>
            <a:ext cx="422446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6" name="Picture 6" descr="http://mtdata.ru/u32/photoDADA/20253523883-0/big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429000"/>
            <a:ext cx="432047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7" name="Рисунок 27" descr="F:\маяк бородинка\P11503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260648"/>
            <a:ext cx="412597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004048" y="692696"/>
            <a:ext cx="36477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b="1" dirty="0" smtClean="0">
                <a:solidFill>
                  <a:srgbClr val="FF0000"/>
                </a:solidFill>
              </a:rPr>
              <a:t>Памятник партизанам  </a:t>
            </a:r>
          </a:p>
          <a:p>
            <a:pPr algn="ctr"/>
            <a:r>
              <a:rPr lang="ru-RU" sz="2500" b="1" dirty="0" smtClean="0">
                <a:solidFill>
                  <a:srgbClr val="FF0000"/>
                </a:solidFill>
              </a:rPr>
              <a:t>в годы ВОВ</a:t>
            </a:r>
            <a:endParaRPr lang="ru-RU" sz="25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Click="0" advTm="53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sz="4400" dirty="0" smtClean="0"/>
              <a:t>Народ, который забыл про своё прошлое, не имеет будущего»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i="1" dirty="0" smtClean="0">
                <a:solidFill>
                  <a:srgbClr val="FFFF00"/>
                </a:solidFill>
                <a:latin typeface="+mn-lt"/>
              </a:rPr>
              <a:t>Русский историк Николай Карамзин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4836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188640"/>
            <a:ext cx="59293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00B0F0"/>
                </a:solidFill>
              </a:rPr>
              <a:t>Улица  </a:t>
            </a:r>
            <a:r>
              <a:rPr lang="ru-RU" sz="3000" b="1" dirty="0" smtClean="0">
                <a:solidFill>
                  <a:srgbClr val="00B0F0"/>
                </a:solidFill>
              </a:rPr>
              <a:t>им. Крамаренко</a:t>
            </a:r>
            <a:endParaRPr lang="ru-RU" sz="3000" dirty="0">
              <a:solidFill>
                <a:srgbClr val="00B0F0"/>
              </a:solidFill>
            </a:endParaRPr>
          </a:p>
          <a:p>
            <a:r>
              <a:rPr lang="ru-RU" b="1" dirty="0"/>
              <a:t> </a:t>
            </a:r>
            <a:endParaRPr lang="ru-RU" dirty="0"/>
          </a:p>
          <a:p>
            <a:pPr algn="just"/>
            <a:r>
              <a:rPr lang="ru-RU" b="1" dirty="0"/>
              <a:t> </a:t>
            </a:r>
            <a:endParaRPr lang="ru-RU" dirty="0"/>
          </a:p>
        </p:txBody>
      </p:sp>
      <p:pic>
        <p:nvPicPr>
          <p:cNvPr id="23554" name="Picture 2" descr="http://detbibl-ahtari.narod.ru/olderfiles/3/Kramarenkoclip_image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620688"/>
            <a:ext cx="2376264" cy="3564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Samsung\Desktop\IMG_20150329_1646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4293096"/>
            <a:ext cx="3168352" cy="2376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3" descr="C:\Users\Samsung\Desktop\IMG_20150329_1647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3968" y="764704"/>
            <a:ext cx="4608512" cy="34563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Picture 4" descr="C:\Users\Samsung\Desktop\IMG_20150329_16465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88024" y="4293096"/>
            <a:ext cx="3211024" cy="24082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9876" name="AutoShape 4" descr="Картинки по запросу орден отечественной войны 1 степе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9878" name="AutoShape 6" descr="Картинки по запросу орден отечественной войны 1 степе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Picture 12" descr="http://ordenrf.ru/upload/nagrady/orden-otechestvennoy-voyny-1stj-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55776" y="2636912"/>
            <a:ext cx="1440160" cy="1520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Click="0" advTm="56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8130" name="Picture 2" descr="Экскурсия на Азовское море (Россия, Краснодарский край) фот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908720"/>
            <a:ext cx="4126818" cy="5502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4" name="Picture 6" descr="http://static.panoramio.com/photos/large/315119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908720"/>
            <a:ext cx="3602158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411760" y="404664"/>
            <a:ext cx="47525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Памятник А. Крамаренко</a:t>
            </a:r>
            <a:endParaRPr lang="ru-RU" sz="25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advClick="0" advTm="4867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https://i1.ytimg.com/vi/JLB-Q3Y8AmM/hqdefaul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3212976"/>
            <a:ext cx="4572000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4" descr="Картинки по запросу приморско-ахтарск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005064"/>
            <a:ext cx="346267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4" name="Picture 6" descr="Изображение"/>
          <p:cNvPicPr>
            <a:picLocks noChangeAspect="1" noChangeArrowheads="1"/>
          </p:cNvPicPr>
          <p:nvPr/>
        </p:nvPicPr>
        <p:blipFill>
          <a:blip r:embed="rId5" cstate="email"/>
          <a:srcRect l="10233" r="9828"/>
          <a:stretch>
            <a:fillRect/>
          </a:stretch>
        </p:blipFill>
        <p:spPr bwMode="auto">
          <a:xfrm>
            <a:off x="0" y="0"/>
            <a:ext cx="4499992" cy="3752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572000" y="83671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Памятник морякам азовской флотилии – бронекатер на каменном постаменте, ставший символом Приморско-Ахтарска</a:t>
            </a:r>
            <a:r>
              <a:rPr lang="ru-RU" dirty="0" smtClean="0"/>
              <a:t>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Click="0" advTm="59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retina.news.mail.ru/prev670x400/pic/01/ae/image18638950_c907a08a142674ead16cf4efc1adec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37029" y="3212976"/>
            <a:ext cx="440697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4" descr="https://encrypted-tbn1.gstatic.com/images?q=tbn:ANd9GcS-Khz5tRNDOJxPxf0k9mSV31CimjxWysh5ygU7R4XxgBzRjKLge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0"/>
            <a:ext cx="411724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i.ytimg.com/vi/NdwFDz5TIgw/hqdefault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212976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677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411216.vk.me/v411216630/717c/-6-CgK0udY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188640"/>
            <a:ext cx="3347455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i.ytimg.com/vi/7KVKLKMSjpI/maxresdefaul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07475" y="3717032"/>
            <a:ext cx="473652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80" name="AutoShape 8" descr="Картинки по запросу минута молчания 9 м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Картинки по запросу минута молчания 9 м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4" name="Picture 12" descr="http://cs620729.vk.me/v620729587/4cce/xYkI5GwqUbQ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88640"/>
            <a:ext cx="4219561" cy="3234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://www.uoprim.ru/images/IMG_35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01008"/>
            <a:ext cx="432480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6146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У Лидии Григорьевны Муравьевой был 90-летний юбилей. Ученики вручили ей подарок, сделанный своими руками, и пообещали взять над ней шефство. С наступлением теплой погоды ребята приведут в порядок прилегающую территорию к ее домовладению.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9938" name="Picture 2" descr="http://prim-ahtarsk.ru/_pictures/dop_banner/p22700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322766"/>
            <a:ext cx="3600400" cy="2700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9939" name="Picture 3" descr="P22701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4149080"/>
            <a:ext cx="3619884" cy="2708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9940" name="Picture 4" descr="P227007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1269453"/>
            <a:ext cx="3635789" cy="27356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829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38914" name="Picture 2" descr="http://prim-ahtarsk.ru/_pictures/novostii/gkh/img_45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212976"/>
            <a:ext cx="4223792" cy="2818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916" name="Picture 4" descr="http://prim-ahtarsk.ru/_pictures/mesyachnik2013/img_457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988840"/>
            <a:ext cx="4223792" cy="2818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02" name="Picture 2" descr="Приморско-Ахтарск - Россия - Юг - Вход в бункер (сейчас засыпан) -  Туристическая фотогалерея - В ОТПУСК.РУ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1" y="260648"/>
            <a:ext cx="4320480" cy="2424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364088" y="908720"/>
            <a:ext cx="300043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b="1" dirty="0" smtClean="0">
                <a:solidFill>
                  <a:srgbClr val="FFFF00"/>
                </a:solidFill>
              </a:rPr>
              <a:t>Помощь ветеранам</a:t>
            </a:r>
            <a:endParaRPr lang="ru-RU" sz="2500" b="1" dirty="0">
              <a:solidFill>
                <a:srgbClr val="FFFF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Click="0" advTm="72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C:\Users\Samsung\Desktop\пу-20-12\фото работы\фото для портфолио\P102034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0"/>
            <a:ext cx="4512501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C:\Users\Samsung\Desktop\пу-20-12\фото работы\фото для портфолио\P10109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88640"/>
            <a:ext cx="2811314" cy="3748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C:\Users\Samsung\Desktop\пу-20-12\фото работы\Поход в музей 23а2013\DSC_008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3068960"/>
            <a:ext cx="2034226" cy="3616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C:\Users\Samsung\Desktop\пу-20-12\фото работы\Поход в музей 23а2013\DSC_007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48064" y="3861048"/>
            <a:ext cx="3840426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advClick="0" advTm="70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cs617820.vk.me/v617820354/8fdf/GvAsf-113G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0"/>
            <a:ext cx="7920880" cy="7147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748" name="AutoShape 4" descr="data:image/jpeg;base64,/9j/4AAQSkZJRgABAQAAAQABAAD/2wCEAAkGBxQTEhUUExQWFRUWFxwaFxgYGCAdIBwaHBscGhgcHRwcHyggHBslHBocIjEiJikrLi4uGiAzODMsNygtLiwBCgoKDg0OGxAQGzQkICY0LDQ0LDQ0LzQsLCwsLCwvLCwsLCwsLCwsLCwsLCwsLCwsLCwsLCwsLCwsLCwsLCwsLP/AABEIALsBDgMBEQACEQEDEQH/xAAbAAACAwEBAQAAAAAAAAAAAAAEBQIDBgEAB//EAEsQAAIBAgQCBwQFBwsEAQUBAAECEQADBBIhMQVBBhMiUWFxkTKBodEUQlKxwSMzYpKy4fAHFSRDU2Nyc4Ki0hY0wvHTRFRkg7Ml/8QAGgEAAgMBAQAAAAAAAAAAAAAAAwQBAgUABv/EAD0RAAEEAAQCCAUEAQMEAQUAAAEAAgMRBBIhMUFREyJhcYGRofAFFLHB0SMy4fFCFTNSQ1Ni0iQGJVSSsv/aAAwDAQACEQMRAD8AldYItoC3bM2wxLA95HI+FaYVVV9M/ubPofnUhQpWsVJA6m0PcdufPuqJHBjC48FZjC5waOK5cxQBI6q14aNty+tXRuD2h3Nc9pa4tPBQOMH9ja9D86vQVUHj+NragGwjM0wqIxOkT9bbWhSyNjGqs1jnGhqhjx99/oBj/Afumlfn4drHmj/KT1+0+SgelCD28IU8WtGP2vwojcXG7avMIboZG7tI8CibHH7LiVSz7ww+8iifMRcTS7oXnYWiFxwOos2iO8A/8qKC07KhBG66cZ/c2vQ/OpVUFxHjS2ss4dXZjCqikk9/1qFLK2MWVZoJNNVuFv4h1zfzaQPEMPgdazJPjWHYaseabZhCdzSFxXGGtfnMC48RaYj1LAUeL4nBJsR5hVfhntQg6X4bmltT3FH/AAJpsTsPBLEEK5elGGO3Ue9XH31PTM9hcu/9SYf/APH9G+dd0zPYU0onpHh/7j0f513TR+wupUv0qww5Wvclyo6ZnL0XKKdJ7baW8Obh/QtMfvYVR+KjZvp30FIY52wtHYXE4i57PDWj9JWX4E0nJ8XwzP8AIeaOzDPO+ip4lxN7B/LYIovNsjEDzMgfGr4f4nDN+2vMLpcM5gsahXnF/wB1a9G/5VpaJZc+l/3Nr0b/AJV1Bcqb3E1X2ksr5yPhmmql7BupAJ2VC8dtkwtu2x7lVvxIoD8TG3dFbA8oy1cusOzgyf8A9b/OlHfFcO3evMIowjuJQmJ4i9v85hGUfaNt495mjRY+GTYjzCE+B7OCs+m/3Vr0b508KIQVz6b/AHVr0P8AyqaC5QON/urfo3/KooLlfjbmRgOrtnQfa35jfvoMEolaTXE/x6IssRjIB5A+aF+m/wB1b/3fOjUENC9IGBw6OFCk3COzI0y+JqrwKULa49tLP+UP2mqAVFIXtfZPpXZ281OUqyy0TMg6Db7X7p9azsfOMgYDuVofDoC6XMdhqqEtXHkq1pVTskuTMgmNtIy5fjSQ+IugYGUT4JzG4NvT5jsQD+VRet3h7NzDt4SRRW/FXf5NPklfkWn9rh5oS62LbRBbtAe0+YNPlppttFDxOLw81F4JI4ao2Hw2KisRkAHj7v6Kj6PfP/16T3DL8/wpbpIR/wBE14o4ixB/648grFw2OGqX7dweIH4L+NDMmEOjmEe+9EEWOaLbIHd/9LiXMSD+Wwlu6OZUa/CT8KgiAj9OQjv9hdeIAqSMHtCt/oRMXExGGY/WUn8dfQVQOxbNY3Nd77PygyMa4XXgutgCT/RuI2rncl9QpPvPaPoKaj+LYiP/AHY3DtGo9+KTOEa/VtIe9bx6mGfD4cc72YRHcJmPhU4jG4fFAW0uI/xAPqiwYbERB1ENBrXT0R2AwogluNAt4Mf/AJazZZDdDC6eH/qiM0/yzKRGJB/o/FbDn7Lsv/lnNVuCv1cM4doB+1KzukP7Xe/JQvHin1reFv8AlGvqQKs3/T/8XOb78VcfOVs0pdiTij7fDbB8snzNHZ8vXVnd6qw+Y4wA+SDurc58NtD9X5UcFn/fPqrAS/8A4rT5KxBe5cMtDzC1QmLjiD6qAJRthm+iYWGx8Dq8Dh08Tl/BqXd8n/lM4+f4VbxV6RNHkiT/ADpHaxOFwy+4ftKfvoYOA/xje8+P2KG8Yo/uc1qrsWCzflONrPcjaf7bg+6ruflHUwh8f5aUFt3q+1DiNq6pixxO1eJ/q3b2h3AMzfCNqmJ0Zb+rAW9o4eQCYHS5h0bgDyPFJL2LxOuY2bI8dSPUkVv/AD9imWe4JcfCJv3SlrB2n39UM961p1uKuXD9lBlHlppQnTYl+za7yo6DBR/vlLj/AOO3n/KMwHV6fR8AX/SuSfvlfjSkmcf7s1d3u/RGjEVfpxeJ916rS4JMeYCpZseAA09M1Z0jsGP3Eu9+CM4S1sAEZ9DxeufH27foPwFB6XDcISfP+UJ912pVew2NGtrG2r8fV7P4A/fTjX4XZ8Rb26/x9FUNn3jcO4oA2L51cWLU79Zc9dB862B8TY1oawF1cgkzgpbt9DxRWH4NdcBlv4ZgZggtBjQ66jehn4s8bxn0/Ks3BgjTXuXbXD3W4ocAga5lYFdBIHfqdPfRf9UDojzUtwJL271x0UMVbzacwFYSQNGQTv7vjU4KZsZLXHRP/E8K57WvYLIJGnea+6F+iHkB6j51o/NQ/wDILH+Wm/4HyKq6RWowlsc+tP7NEcQWghAqtFscemln/KH7TUMbLkJexEFRJzMYB5HzjWNtR37GsvGwMaMwWvgMU6+jeLHr+D4+a7ZbM4RsyEEE7MsCGJnQgQJmWrOytu1uEVHnbRHkb27r7KCGxaIlwqA9xiSRqFWD2geZIg7yKvVq4nqIOfTR5nTQ9g171BMSRINpyCIlOzHlPb95PpVn4SYjqivBZUuPZIavTv8AYStsFh3aHe4qDU22OXtd5jyFVMk8Y0aM3NUbBhpf3ONcr0vnatu4HBrEYfrPHrCPxP4UMTYk7vrwCMfhsTh+m0HxUBwbDNLWVe3rEC4ZBgaTJ7/jWzhW9LCOkNnj7pYuIiMEpa3TuP3VlnB3rf5vFXR4PD/ftUS/DYJOA+n0VosbMzdxI9803w/G8Sgh0s317jIn17PwrIn+A2bYSO4/n8pn51rx1jXgg8Zfwlz89gHt+NkyB49nKPhQhhMfD+1994/v6qzZISk6cN4e90KLzlYP5O4SkHwJUffRHYjGMYS5oB5jX7lMRYfCSu6zvDZaPDcHwiKSyoqjmXIHqWrMfisS8gAknlX8LQfh4IwMoA8f5S7G4Dhl0Mttg10CQFdyIkA6+zzrU+G/OOmAlHUo8hrw7VkY7oQzqEX32ln/AE1aHsPeT/C4/wCM/GvQOwzHbrJaSNiungr8sViB5sT9xFB+Rj5DyCKJ5R/mfMrh4Pe/+8v/AB/+Su+Qi5DyCn5qcbSHzP5UTwe7zxl/1P8AzNd/p8fIeQXfMzHd58yvHgk+1iMQ3+v5g1duCjHAeQVDLId3HzV/DujmDDg383ViS7M52AJnsgd3KhY2OSPDvdD+4DTvVWUXDNstFwzhvCH0sdUx1gG48+jMDXkZ5/iTf9ywO4V6LaiigbVV5390Px7gGByE3MtqNm6wiPIEkHyii4XG4oOpnW8ExPhsO5v6mg52sNaw9g6qLt894Vtfu/g1vj5h2gAHvxSdfDI9XFzz77k1wvWL+awiJ+k7CfQdqu+Rlk/e4939/hR/qUUf+zEB2+/ymHW4pvavInhbSfi2tXZ8IjG49+iE74pM5RNlj7d26/8Aicx6Uyz4dC3YeQASzsXIUa64MQtvDtdYAdY3W5QGjtAazofCsGQYgPdb8os0Ks1enotSGGSWMOFEd6GxvDsBEz1L8ouGQe8amrRz4wGv3DuVpMJAD1zR7Dr78EFYt4X2jav4hjqz+yGPM7jSnAzFv0ZTRy309Uo4wNOps80zwHEcLb0OFvWg2mZWLCToDE7+I1oMuFxg62YHvFetLo52sOaM175IvFNDhVXMCcuhysT3yumo7xyNQ0Bwshb0TbYXPNceYrlR107DxVXEWtjK1tA4OVMzNoGUBdgBuACCd+4aiiABVa6RrTnNHU0OR17djoe3jxQV28RoD6DKPco289/KtbD4Rres7U+n8rzuKxz5TTdB6nvQ3SE/0S3/AJp/Zpx+yQpbTH7Wf8kftNQL0CtSUXz+Xsjvzx5wKz8fZZQ96p/AaPvv+ihxC9lR2MqrHtEDWB7NtRzOgk7AgAnSCg0WaC3pJhCwDct+p3J7+Hnx0uayVy/WyGUbw+tbPiZMcpJHPS72PiOvgeChk0WNjcG6EjUdvMc+R8DwVriDG9bbHhzQ4cV5QtINFV3LYYQwBHiJqSGncLgSNkK/DLR+p6Ej7jQjBGeCv0j1dasqghRAojWtaKaquJdqVMCrqtIrDcKuXASqyAATqNjsfGgyYiNn7iriNxUjwS7rC5omQpkiNZjujWqjFxE1a7onJdctA6MJ8CJ+Bo9AqtFBtwuwd7Nv9RflVejbyXZVbYwqJORFSd8qgT6CpDQNgooqyKvahcy1YlcuVANLqXiKnMupRy12ZcuZa7MupDPwyydTatz/AIB8qpkYeC5dtYS2vsoi+SgfcKsGsHBSrjVrC5cqbUUvVFrqUTU2upC3+H22OZkBJ3MkfcaE6JpNqwc4LtrB219lFHjEn1OtWbEwcFBe4omwyT2512gx+Goqk3SV+nV9qtHkzde67N0wwzJbaV9ojTMw1B0kEgKf1prGxGIneDG4Aef5W/B8LhcBLG4kefgQBfooY606e1CK1tZLMB3zG5OhgwDQGg7LTY5jx1TqCdhfnwHiqEsLkYgEIQFbXyIbtag6yCY35A12enhvFKyYgCm3dce/hp/PPcITGWyG13In38/jrW9hJM8Q7NPJebxUfRyuA7x3FC9Ih/Q7f+af2aM7ZLlajiOJYC1p/VCf1moHVpHASzE4wh7T5A2pVdeTiC0DePxFJ4p0bmENITWGje2Rtgi0uurccX0cMW9pfIbQBsIA08aRL22x422Wi1hqWPjv36/0neExgZFYfWUT+I9a18rZGU7ZY4zRutpohW3L88uVRDF0Tcl2F0ji9xcdyqusPdRlSlE3zzHxrhSilwXp5VK6lruBYJbKC9dyhmViofsxG3tbHnI8KycTO6R3Rs27NfojsZl1KAxXErjIWzIVkwoHjA10DEb6jlR2RMD6o378lUk0jMBj5d8oLTLOdARMKoBzRoOe29BljpozGuA+p4cVZp1oLvH+H22tZ1XKy6zHtCNuzIMRy0EVGFxD2vyuOh9PPXzXPYCLCyYIrXQKK9ULqUa5VXCKlcuVy4C1yuVqXK5VIXDXLlwmuC6lEmqiRpNA6orsO9rQ8g5TsaXqshEKJNcuXJrly4akFdSianMoq1w1OZdlVTuAQJALTA74EmPKqOOoUikbZt9jUFgWzZQd4EAeAMmW5BDWbj3B0jWDf8rc+D/pNkmJobX6k9tcO0968zs8FirsrZlK8jMlNR7B5HYHzpWSF8f7uKfixEGIY5kZo8jx5OHM8+NdyIsWVXG5FE28RbzEctQxP3N+tWe55dhsx/cw/j+PJZVZXkc+CTW2OUKTOQso9xNemwhHR5gN1my6uUekZ/odv/NP7FHcUEtWk6S/mrQ77aj/AHN8qz5Xfpp2JvWQtxB9JtrGipoPX+PdWIHfoOPMrZIucDkFHAOFW/dP2495MKPVhVZQS5kY5IuHLbJO5KF4AOw6fYcgeR1Hxmt6B9tWHiY8khbyTLqqNmS+VcNqrZl2VRNkVIcuyryWRmGnMc4+PKuLtFwathf64W1gLk1hA2Y7b54yzHdJ++sVnRF5u757em9eSYOYrO5A0k6SjNGgEakQBq0RMsduW1aV5duY99nh+ULLepUbIPs+1rCiNTGun1ho0jTWpLhvt78jtqo12WkYpdFsHMFOmRonta9l5n0n3VmgvYXc+fdzH9I26x+KQB2A2DEDnz74E+la7HHKCUAqqKvmVV6utdlXa612VRNSCuqlEsKkOULmautcu12ZRSjXZlatVWD2j5CffNCZk6RxA10RHSvdG2Mnqi6HK91KjIVKJrlNLlSupRNcuoLhriorkuVygjRZ3i7WxfJJuaBYKsNDlBMSNADI07ue9ZxfLdk6+KOWwUN/T8FaR8SSiqD2QANoLc5aOZOsbCnGRgHOf3H3ohueSA29B780Nccgdg9okBY7ydBQ8U4CI5tlaBvXBT9sq8SAns4eySfCFJP/APQV5i3Pwdnd5+/8Jx5LnWVmcE0opO7Sx/1Et+NeshblYAs+Q261Z0i/7O3/AJp/Yq7ih0nPH8arWrcbi2un+sjkTSczKYmon6rrt/Srf6aaejfKsAf7Duw/hbZcPmGnmPyhURSb9hmyt1gK6blSX5eC/GiND3vY9gvQ35ITpGNdTjWoPkbUuF4dk6wtALtMAzAAge+tiJmRtFJYiTpZC/mjs9F7kvS4blSupc6yptdQUWuAb1IsqNOa1/R5hiLZW4ZZQQDzWeyNOZOsnuisfGF0EgLRofWtfBFbTgq8Zw5c2bKtwZ2B5+x2NY2G5IHMKBUx4gkZbo0PXX+vErnNA1pd4XhbRBZ1B1yzc3EdlPITp/6qJ5pAaafL18eKlrBuffv3spcZOGsW2K6G4ghQ0A6RIE8pHgQajDOnmeL4Hlr49/mFDw1m+ixnXA8wffW1RHBA0OxXs1danKos/gasoKiX8D8PnXKF7rPA/D51wChcDg1NFRouGK6jyU6KJ8CK5dS8GrtVyh1bBySpAI39I/8AIean3owSAzOrirlpA1U5p2yqKJap1XLmausrlzNU2VyoxeJVFzMQBUOOirmAUhcB2IPiDV99QuJBWcxrA3GJXmRqs84pN9bhFGu4T23fUga8h91ODZDNWjeDWQ+IXuto1wnlpoPiZrG+LzZWZRxoef8AScwgAdmKuxKBMU1v6t23mI8TI/8AE+tZsbs0AdxaaWkz/eLK0I9++1LbX5hxJm22h9B86dzuErSDuEENa6J1jYqjpDdH0S3/AJp/YrcBtoJWJIa0T7i7OURerP5n7Q+0xHxigPyuaRaaYHD/ABVV926rA34EBsjf6WAPwVq882s80XiPEfyE6ZHHKeSh0ntNaxRy6M4Ur5/m9/Wr/CpQ9gJ4Gvv90Oe3CxugDaxJ5/7q9PniGiQLJVUiX3zdoHKxX2uYifvqjXxC9NyrnppN+Ar35qzqcT9r/dU9JFyVeilUHwt876/6vmauJYhsqmKVU/QLv2B6j51PTRqvQv5InAPibLh7ShGGxGX3jyoUvQzNyv1Cs2OVpsLRcM6U4hSnW2EZVBGhgwde8jfX31nTfD4nA5HUSjsfIDqFXxfjN28CBbRNZzZmmMwcQFGjSBrNEw+EjiNl19nhRXSF7+Ff3797JMUt54zlWKgKJzGANhTrDGy8vH6oLo3kIU2rinRRPgpFFDmHiqZHDgu58R3N6V36a6pDwVbJe7m9f31OaNRUnJeC3u5vX99Tmj7FGV/JcNi4d1Y++oL2Kcj+S8cG3JCPNv3Vwe0cVPRuK99BfmB613SNUdG5E28NkBLHKAJJzaR6VR0o9hW6Ot0txPFAynIhM6CWg7wDAG0kD2p8qWdLdtUh2marTXjtlraFsrHKRIzae1rJGp3A+POsnCH9S07iJBkoX5ILAcTtswUrkZtu1mE906QfdWwya9EndVfFNKvasaUDbHdNTZXaL0AedddqMoSvjTjsiF0k7CY8yNtPiaXljzG7RGu0ApEYEKUByqOWg3/fV4ba1VfWZJ77sWJgDUmO741R7rVhmTnD3RkBiNKYZZAQnaFEYPFgG4C2UXbTJnP1TBgkcx5VnY/DPe5r2i6INdyYw8zGgh3EJphLqX8bmtsGRLAGbkYMD9o+lYz2vhw2V4ol23vuTsUo6TMDwSuw39Ev3NIa4APeVP3GnHf77G8gqCT9N/aUu4/c/olsQul09/2a36pgCx3m9VpTxdXCz2cqwJ0lcxyn3ikQwu/atKOZpGuiHs3g+CxFqfzNwOv+E6T+rmNZM0ZixbXcwR5ewiscHMNK/pBdW5awl8kkxlbXWREjw7QaDypXAjopZIx3j35K8jOoCEB/P1rNlzDz1/AGvTtjNamkicQwaJfwbigVb+aQTcZ4I2DCdfSqBjnWRwVI5WtvMnCY9DtPofwq3RPrVHErCpfS18f1W+VVMblbpG8PoV44gdx94I/CuyqDI3mqXx6jT8auIrFqplA2Vb4/uHx/dVuj1pVM2mirOLfuPu/9VfI1D6VykuLb7Lfx7qjK3gVZsjuS891zsSPT5V1N4qbcUFi+INbWS8yYA7JmDB9wriWDghOc4cVDA8Ua62UNlO4kDXvioD4zwUte4ndXYnFMm7sT3BPxMD41BljHBSWycDaAu8TvfVB8zl+6fxqOmj4qmWfkg8VfxLDtEwOXZ09Nar0sZ2UFkyHF6+PrN7j8qgSNVC2QKN6/eYQxdh3GTttU5weKgh53TboZhlu4u1aug5WzRofaCMVJ1GxGbxKgHQk0tipAyMu98laJjiQAFueLYGw6nPcgEsTCNBR+sFvTMTmDEac5O01l4eRoNgf3y7QmXNkOhK+bnDCNuXf/ABtWpnIXGEKV3EFBrry/fTEeIcdCgyRhotQHER3H1pnpTyQLapW8Ymcklsukaa+ZHrVekI1UgglXY0wYDSIDD3jyocjy42jNaBsVbgLQdSS+oMRI7hVon5RS6gTqUI9rx5z+FDeCEVsdm0ywuHGRZJ276NG/qhUdGLVPErML2dJkSWjaJAkxzFUlmrqlVMPFq0PRIdThcXeO+Xq18wpj1ZlrzuO/VxEcQ7/D+gU5FHlZZVeKATBYa1zuu1w+KjQf7Sp91Hw4MmMe7lQ/P3XPblaEv6QqPolvf86eZ+zW88lIuZTVZ9Km5bWGctb0DlbYEMzE5nfLGXvI+rSTbjBKOJWkgEWj+GQMSVcKiX7TJo6PMA79W5A0G086z/iBtge29CDqCPqAncGQ55aAq7BDYK7bnt2bkjTxluf+OlX9XFNeNnD+vsjsYTA4H/H3+Vm8fw+WHUglWA9oqO0SZ0LExEVsxytIp26yZYHtdbdkMEcEqcwJ0aDPu03q2YAGlQNeTrsvNjr40LOPhRs4rQoZ6QaG1Wcdc+23jqffUWRragvJUMXYykdtLkqGJQk6nUqcwBDDn95qLJVVQhI208pFTZUIi04yzAzSTm1nYRz5a+p3qDm3tFZlylUG80zLT4H5VNlCtG2eL3kAAaQOTKD8Yk+tdqiCRwV68cvfofqn51Oqt0zkNbtjmQR50Mh4GgKuzITb6I713sA6aEHSD8jNUAlRXHDcB6ppYIgaA6cx3TQ3XxTceWtFYXHcuwO3fFVoq1hevHRttPDzNTRUOOiHJHcvLlVUMVxC8QO4b1CtpyWp/k6tA4lm0BW2cstHtEKeWuh8DqKTx8mSLvVcmc0FtMajs5AuJuPrx9Xy3mfcTWZFKwVr9VV2EcBeq+Q4+yLdy5bBkI7KCDIhWI008N69C02LXAaUd0LcUEaz8Ku0ngqFoO6r6le74VfMVXomcl42F/gVGdy7oGKaWlHd8fnXFzipELBsuFte8T3bbTRAdEK2glWdZRJERjgrr+NZFTLB0JM+ZEeFSw6IMzyDopcSvSU7ozfj+FS4CrIUPs1Sb4hmt4CxZU9q8wPqZH3p6VgRkOxb5Ds0e/utRzahaOa7xq9N8IIy2LaoI7yPl91OfCmdQvPEkoWKoOyhC8dP9Et/5p/ZrWedEi/ZDtjepuW3RmWLLSZ5EsI092nOkXAu0VmlrTZN6J7xbib3WwIUZmCplDATEDMT3CAO/QGkC5pjeCdBYPeno4yx7CBq434dqpwt4NiMSqoMhkMdNGMg+eub0oEgIhjJOo27vdLQw9STyNZtxPvxSj6eQVtnslZ0HMhiCDqRy8K0WtFZhxWS5wByHcIfF381wsdZ7x4VYDRTYtDXDPIfxpUhVPcvKB3V1ldQXcgnauzEKwjYdwpNgVgHWKr079kQ4KPdT+gW41nTz+dd8xIVY4CBosn35rtmzYbQGefP8fCudLKNSFWODCv0abVpwlvuP8fuqvTvqkU4OAcD78FxsNb7j/791cJXrvlYOXvyXhhLZ0g/D5VxlcNVAwsTjVe/JVJg7fMfxv3VYTPKr8pCHVXvyV+YLA5ZfhU9Yi1JyN0Ci14a+AHKpyuUF7AFI3gVb3H+O+oIPFUztLbCh+791RRXW0aFRLifea4ByjRarohatotx7q3QSoAjMspE6aa7TPICazceXuprKOvZomIQBbjpotFiVsFysXjK5SQ5iASsbCD7Wu/ZbXQ1nM6cNzaDXkOW+3d5oj6us3D3xWD6UYYDEO1tLi2mMqXBBJIl5nZs+bT00ivQ4dxMQBINcvRIUAaSePwooK4gL0fjXWu0pSK6+ldatlXMv3VFqCNLtenXWOfwojSAbQnWN1F15Az4gRUtNqr9BTSo3bYaNNvjVhoNFDm5yurhZOhMsQg12k/dFUe8tBtWbh7cK4laO8yvi0H1LKT5QJ/FfSshoc3Dk8XH391suYHYgN4NHv7JTaxBJZz9dmbXu5D3a1sYYZKjHBZMjrJeVfxm8GwluGH508/0aZkIpLPcCN0R0m4VbUqqvmBtKVIiILEmddGBgQJG+ugnNinLm5iKop2XCNaQOae2cMP54CTolgZdP0fP9I1iukP+m5uJdr5/wp6YjEXewSzochIvnUnrTP3/AImmfiJALB2Jv4Y8ZX3zSTjt0LiHO8Ow078qg/7prQwgPQttZ+MeBOSFUlsntAGDqNu7SiOc0aIkcT3DNWi49ljJjb9xrg8XS5zHUSAhmvxyq+VAM+UbKSYg75Z98VDmDmphxDuVpxbCuoCzmYhQu5LE7ACS0kiKUyvD9rWw2SB8epynkUs4niVPYEiCZkd2n4UzDG4alZmNxTH9Rm3PmgLd7K2buopbYpIxy5HBwTX+c7cTDT3e7v8A43pboX3utc4+Jw2N964OJJHstMfHu3qTC7mhfPxf8SqcFxMhxmURsd+flRHQAjRAix5D+sNEXeskp+TDsZMEKY0Etr4DU9wocd5qcmsQW9FcRJPPgl1nFy3aUEeG4FHLdOros+PE065BaN4mLaroN9B6UGJzydSncYyBjNBqe/8AKZ9FeDDFK2VHhNWcbQSN9DsD91AxmKdh6N78ETARYeZlP0r1JTmx0NzFhLdlsp3207W2gAI3/wDaJ+KOFEDfX+O9PnAQBtkkeP8AKBTouDfezLZkMHc6wCIgEmZo3+ou6Nr6FHbZUHw6B1kE9vCr71qeDW/yar1ZYKCmqHXKDbI1Hmp8zWdiRIHk7cfuiBkeWgdNvf2OxTs4Et/U7zPZiZ6ydhzLt+u1JiWW/wCO78DyQHsiOtrLfyuXltW8NbCkM73Lh18FXu55jt3Gtj4O1z3Pcez8rMxMgaaWPbhI6k3hclQQNI1J2jwnQnvrRGKJkEZbRKafg2tiMufy8vrzpJ7l0RIJmYgx67U1razjIMthxvloj7OFLlAmZmciFVZJ9wEmhZ97CZEQIFHdMDwp7dvryAU1gODG+WCI3DED91BE4c/JWvv3/KcdhjEwzWNOB/Fe+CU8Rw5UJLZpEggcuR8dqPFI118EljYnMDLN3qKU1JzZHi2YBGbmDt4RVga6zdVXPnIY/SkE96GMbz8vlV7tLufTtE/6MYPrbqltFSXMczoqj4k+6kPiE+SLTc6LQwd9KHctVY2CIxl6xm/O2yUbntMHl3j3CgiUHDMlr9p1CKHu+Ykjcf3A68vf2CWphGbDM4XtWnCOJ5E6Ea6GT99NmcNmDOBGiU6Evw5cP3A6oXilorYUHlcP7IpprrGiQkjcz9wR15JgE5T1Ur+vt6SfdVXDRFjdTteC0d+9HEcFeB0v2QPUGP2l9KwWs/8AhzR/8T9/7TJAEzHDYhDdFcamHv4pLhygXoEidSzrtHlTGLw78RFG9gvT8ImCnbC97XHilti1be7c+kAspZ2BtsBqNSPZMyFidIzTrEHRDS1gy9iG4tkkOcc0rxkliFLBB3nYchsJMUVreJ3S0sh/awnKgSzawT3aH76uQCgZ3c1ZhGAdS4DCRKkkZhOokQYI0kGdah2ytGesCdVqzikt30+jW+rC5Bc3YMtyM/tltIbL7gdzNLiNzmHMbWg+ZscgDBR0v0SXjeMe7cuO57Lv2VGgKrK2yVGnZUkAxOp7zRo2hrQElM5xdrwQFiJhgK518EMUuXLOmw86kOXZDWyadGMWtpmL2bV1CNRcAO2oy9xJEeImgzjNsaTmDflsEX79VUxBzRbVQzFiANpOw8ADyjlU0QbtCcWuOgpQbDgmFHl8qs0k96GQAnmFvYhbF1bRuBHCQAxGUsSr7bTkIPeNDXOYC4EozJnBhA9++CzmJtAAKsk65jpE8oPlRQUs4c0O4J1YzVVZxLtSm3R7pBfwhc2GCG4uVjCzEzAJBjUffQpYmyCnI0MmXSr4/jVae5/KTfRbiW0tqXSA66ZS6r1jAACSSD3AcorPj+Gta8PzHQnT0Ts+IaRlrXTWyfdWe0pZiemt5mZ1VLb3FUOy5pYqc2bU6HRRp3edXjwEbA0bgXQ71d3xFwZlaB2dmldnraZ8O4ncvBWdpPZn3QDA5TlG1K4hjWuI4a+qeidnjaffb57rWcLuEuhzQoBBWNySsHTaAD+tWW4AMLa15rpWjdZb+WC+S+GEg9h47I0GYQNp7/PTurY+DG2P7wsXGDK4VxWSw+Na3hsgCy9xsxK6lQqZADyhsxHiTWq5uZw7FEbzHF3k/T+UxwXQu82GuXmUi4Liolo6EyyqxM+yAXXfuO0UnJ8SiZM2PhRJPAVZHfsfRAEbiCeKK4j0bbBtYVcTN68+W3lBXIdACXmRJMaDkaHh/iDZw9xZTWizqD6I4a5rm5TrsPeqr6XY+/nGGvFItqsKOZYbydyST6DSaNgWxOb0sfbr72VsVK9pMROmizuIxzOqKwH5NSqkQDBJbXSTv/GsuNjAJI4pczucAHcETexQW9bu21ywB7RFzXWTBUCNdiDUAaEKxkLpA4rSca6KPdu2mW7bay5UAogUpbYll02aJiZn8MuL4m3K4OaQ5t6cCRwv+EaaNz3Dku9EsI+HxjWHEq6FVeNGZTnEHaSjTHlQviEjJ8M2RvDhxF6H1VsMHMeb91/aLvL/AP7Vocls6j/S5/EUBp/+2u7T9wuec2IFckBw/E/0XiLTo14KvlnmPLtCmpWnp4G8m6+SmF5yuPalHSnijXrVsv7SnJPeFUKugAjsgVrQx5L13S2ImD2hoFVfijLWE6yAI/NNBIYH62n2dfGrod1oQruKIbdnh7zJt3MsjuDDTw0Ss1rP1p4+Yv0/lNu/24n9te/JNOB2cN/OmJXFEqjWs6EEyLo6soZHOZNHwBzYZvvihYwZZ3V2fRCYBLNzFhbj9gtJYsTAJ1MEc53kzPM05QCB0jio9OeBpZcGyyvZfMbRLe0FOUkwN9OZ2jSqZxmpE6EhgcffsLFuG5iroACsw9915x5126kOLdl9H6MYrhyOhuBnD4YZ5zf9ySQyrP1B2NRpJmTBjhoFZziXWVjOL3lZyynKDqJX8Z90QI7hXKLJ3S9bHa3mdoNUcrMaCUyTgt1bIvlCLRaA/Ke4ePypczMLsqf+Ue1tnvrjXDzKAtuovJnzdWWHWRvkkZwI5xPwo7dUkSWu0VuMdDffqM3VdY3Ug75JOSZ1mIqSOSoDdJvhMKT9dWII7GUGRuDvofD40AShpAKI5traYnjWE+gC2LY60N2mEbHTQ+YjunzprcIPHRYzB8NfEs6W8zHKTly6iBvp5Tp3UpNK1lFPQQGQEnZUL0OxLWnuraLIgJZtuU6TuY7qp85FmAvfT3wXSYQsFHdJLGHYmF098Uy9waNUswOvRGcRS2RZ6tX6wWovzJ/Ki4+oJO3V5Nu7zqbFaK2RxOoXOGW1F60bqk2xcQ3BGpQMM4jvKgiq5gCp6Nx0AW1xPC8pa+lp7WHuXH6mVjsliUAEzGWPAd9ZeJka55y/3z96rewkRbHkJBcBqOO+nd704phhHAGjN+oP+VZzgN0RzSeCzH8o7zcsGZi231Y+t5mtT4Y0Bju8LH+INIc2+SYdBej1s2nxF9Ya1eVlDcgkF58O2G5zkofxDHOa4QRi8wOvfYFdpojySrGaWeC3j9Ybj+1lBDdYomcqLK7H2oJJAOx1k6YLwxsY8qPafttqRw5I4CyHTJ1IwN9B+TOJtsG1lg8MCATKrlXQfBY10vh1gzRO3ykd1aV26nf1PCZAQGO4WEi/lOQfzkhGmZLZ/wB7D8Kf+COvCHsJ+gQscP1R3D6pHg+EvdbLbDOx2VAST36ATWi+XKrQ4bPdcPL1/KccW4GRgbN1OtuOkh1FtsqLDM5LBdgQATOkmgxT3KWnQfX1U4iLI0brVcCx+HuWlTDZkZbatctgu0NpmEvpkLaaRufOsTHQSRyZpSCDsdB6CtQO9EYQRoiFcwpICt1hYAiSuhkgbSLfZnaSNwRIHBtkA2K8/wCC7X+bVwDus3bdhxDG4hwQLVogd0hFiPcJjlmrRcGHCwxM/wAiPqfugxtIle48Agr2HFvhNiDLYi+S2vIEgfsr606Bnxzj/wAW/X+ygglmHB5lI+KWSLCtlaDdOpHMqD5TWgHa0gujOXMtpxDofjLQW61sBFty7hgYUk6ATOs66bGKRbj4ry3qU38u156rh3a6+lLJYi+Tw61M9m9PwY/iKu0f/Md2t/Chw/8AhtdyP5RPSC9/Sy0xNkEHxBkeuWJqvw/SCu0q3xBo+Y8AhmYAmM0e0NOZmdZ2HL8KcLkuIiNaVeJxIKqCWjWfQBdJ37PfVQFdzgRlNoB1HKfTn691XsoDmC9ERbsK0dlyRuNO6fn7qrbkYshoUD5hGW8BcckpbukmOQ5dpRvERB99RmIGpUOawu6rT5hNB0NxjOB9GuFbkEezud9c0DnVHTsDSbXNiBdyHNaVv5K8UttWhW05NBA0I3GrbiB3UuMV1c5aQOenHbj6b9iZayC6Dhd9oHp/CB4ngMR1C2LguJkOlgkErmIhvaCkka6Hc+FLhzGTWTpvf8LUyvlw9sbqdOHDhdjQdqy13gF/Q9ST/rTf3P3RrFOjExcHeh/CyHYaW7LPUfYlUfzVfBkWSP8AUPvmriZh2cgmJzT+2kfbwl9RCo57jC7fraEfGoOTmupw3Cld4fezGbThGEExtrmHPv5TUiRg0zKta7KfAcZiMO4dA4fUTzAjTY6yeXhQZ445R1inIJjECMtg81pLfS3GBcowaANr+baA24IBaCWIn08aQOAgsO6Q+ar0rpOF+KzuJ4XiCc/0S9nIzNlAAnUkBYOp07QMa+zyp5skX7ekChzXAWGHzVmKGLNvq2wzMuUQxs9r2i+QNMquZmOm+Y6VfNDtnXMLz1gxV3b7i3l+ht2ZIfKwYkwSGgnQawNRv30LowXWJPDROtxRANxcv59/heudI8Wba23R2VJyghgFkg6DlttXHCMJ3U/PPaLyanjrZrmpJw7F4tBfs/k3tkplzFS2zAgnQ7xBIFBdPh8K7opNQdb3HL7cECRk+J/VYKI0pW8JwOIxWI6jF2wr27bMpuArmCkdmRoQSfaG1VmxEEEXSwGwSBpWnn9Ev0kr3ZZW68z7or6VnzOxR0BuKwI0LAowUmJgOqsFIM/1ZiBr5+JuVoDgeqRW9a68tidbH/lxXONnRYj+UDpF+TbD4e6xAQC6wjt6gFcyqARHtREzz1ra+GYAh3TSt1vQcu2rPh/SHK4ZCFLj1zrOAYS6N7TW/wDYWt0vhRk+LSsP+V+tFWcf0AeVIT+VmwBicLc+0m/gHn/yo/8A9PvuKRvI/b+F2NILmlJeF8VOGl0vXrd4xlyroU1BObMCCCCIgz31rSxCQd3aiwTsjdTjY7r9Dp4p6vTq0LHUuty5nX8q0hSS7FnAEEZYOWZBOugpR+AJlEjTsmPnYKp3lR+pPos5huNWrZR7aPbuZyXYPMJ9hQRB0O5nUd1MyYd0gLXURw996B81hwAcuvFfQeE8btXkFy22yw6GN+ZOx8RrGpGkmvO4jCvhcWOG+x18uXfpyPJGZOwi2oXioz4e6hYFurYlpkSVzGY3Zo9APAUSFxbO19aWNPGvT6+Ks57SxwO5BWP4riAMPgU3hS5/2sfvNbOGBM0zu2vqlp8ohib2fhWcZ4oh4fYso1wZbrMwJ7MlAOyJiPEydTrFGjjkzkuquCvLPCYxRN6Dbld6r6p0l6Wg4RkBEm2AungCOe+bn8KyG9M+Vmf3qjMwfRtdK07L5HiGH83Kqlbh6wDRdjpprqTy22rVAAxfglSbwFdqvxWCa5jLeZDk6sZtDEdrQnxJA99Cw8gjgOut/hHxUPTYpjeFC/W0mxNu8JUByATEKdRyMga6U61zCLsLOk6Vjiw3oSPJBSxHOrjKhU9cUN411hcQ9EWsTcWYMd+k7z+BNcVNuB1Kf8I6XNa9tFcQRHjmBBEzEbe871QxgogmN6r610e6b4O7ZJS4y3VBItkwTBiIbQmIOhIHfpSk8QEZJ80SAGWVrealY6cnqiAcxK7me6Z1IPhWSzp2gsvQ+/BbT/h0Jfm4fZAfSzilOIiZFs8+Sp3b686UnuN+Q6nXv4p2DLG1rGnQ3XcbSjG8PtBTFlBG2rf8qOyZ7qOb6fhMRwtPG1L/AKbVkQ5Fknx5qSN6j517HOAPD7pSVuHzi2/dC4fgVoZc1tDpuRPdRJMXLRIcUU4XD3WQaDkqeM8ORMKWVEDC6RMH2RaVo85J9acglLmhxJOqSlw8RldlaBQ+4Wa4ph1HV9WAGg5iu87gnuO1aAsnVZTmiqA4pk1hsTctWluooC5Wdy5WWdysDfso1tDoNVbcamj8rAhxwOFkUtNiuh92yJuYsQMo7Nn7LZhEt7ttvWk+mGamsTrMz26u0SHEYWwsjr21JJAKiSdzEE67nXmaKDI7dqseiaNXJVctWW+2xPn4Ty8KYAfx0Qc8R2JKpewGJyo7GeUnXfkanRupICrnDv2gnzTrgnAcd1fWYW71DK2tq4DlfY5oMieWo99ZeNxmDzhkrcwrcbjs9lX6KYDMw5ew8Vq+jl7FXQwxdnq7qv2WUnIwy5TEMVnmRoe1IrHxTYIyDh320jxGvcD/AFSo58juq8V9EUubqzds2kGIAIGcaK7sJAYyxVXYA5dyig6CpBAdkkccvZxA9LI2vnpyQcpOw1Xx3jPDsRhZXE2j2gQtwGQxgx2ho3fBhq9ZhsVBiBcR8OI8PYS0jJI9HjxWo4Rc67gGJtfWssWjmAHS5MdxltfA1k4hvRfFo5ODvwR+EZgDsOddv7U/5TEN7CcOuqCS6QAOZdLZA85FV+C/p4jERngfoSoxItrT71XOm2FPVWhbIiwxtNHOfrTzl0uegrRwsmZzgeOvv0TeJwb4mscOI9d/oQsfeS4O8+/99O6JQtlAVId+Zjz/APVTQVDJIN/fotF0KxbC+bejC4hkafV17onffSs/4lGDDn4tP10RopTmo8ffJax7SkOgWFIytpHILG+i5CBI+zAjcYwc4U8nXcce3zvXx1TOYahYzpMQt+0oUIoV4UrECOyIbX2Y0rawFljnE2dNf67UPFOH6YHI+/BR4lgLjYdFREuHPM2wrfUU7r5x5g0409akF4LmgivRMeMM3ZlG1QDSSOVKNoEC1rS3kc4t4Vptw5LPFSOHg997Tzj91FBvF12LLIIwPitc982jnaMqgb8zuZO+8HTuI5ikYAHgcT7pbZlDAQ802hVb3rdc9K4JNxhnJREZVt3JhtFEbwWGkRp4nwNOYdrdSdwk/iOImcQ1ptpHC9ffJCjo/wBmfpOFBHLO5PhtbNNW3mspzXaCkLi+Dvbk57LgGJS8hnyUkOf1aoJGk19iinDvA/Cnnsg/VO0g5tI8gNZ7jVR0nL35pkuw1iiO3f8A9R9VzrLH2R7s34mu/UVawt7ovhtq1DsLiqyqYTKxLnTQQCB5k8qq4uqnIsTI2nOzdFNfbKCyELoJgxrpuRGvjQgwZt0aSdxjII9+S1HR3EZcIo8/2j+ArNxcJOIKewEgdG3Mmhw7XuyisxPIa/xrHrV8LhyQiYrECGrPv+lprfBcSEgLkAg5naAsEagQdYkaiNaA7AuBLiN1mSYyFzmkm97ruP3SHGYUIyjrg5giLYnXTnJESPdRosICCK4oj/iXEaaJTjeHAkwGuHUkIjPEaEswGQbfa+6n44y0ZRpSRmxmYl29pQ3Die1BW2TExOo/wyBuN/WmLoJXpnHZU38J1fOCeZdJHdKpJ+E1UODlHXOqCxNyzmBuF7sfWyz6FiD6gVcOOwU9GRuoWeMYZWOfDNdH1VN1kAOuv5MA7Zeff36TlfwIVh0QGoN+CLt9K7ABFvAIhPPrrjeofMp96mguwznnV3p/KOMY1g0BPeR/62hf+qe0WXDhTz/KT6AIAKEfh+YU51+H8ojfir21laBSWcQ41eu3Fu226q4gIGViCRM77d+9HiwkTIzGRYPMBKYnFyzPD9iOS+i9Hsa9zANcxDm+HVs6LbUMCJVh7QV+yEYbGBpmJrzeLhbFiwyMZCKo2ao6g7WOI4jnSs2VzmhxOv4TTj+HF62tt7/0UvdADIQuqh3UFmOplQYWNSKFBIYre1mehsdd6B9DubXAWaukBcucRwqsmItJxHDkQzIo6zL+khEP5a+dQBgsQQ6Fxhf2nq32Hh6dytmkAp3WHr5LPXejuGxYZ+F3+quwQ+Hc5TB0dddVHKO0vlWm34hiMNTMazM3g8a9x5H0KB0LXaxmjy9/0pcIxtxvo+FxFlrd3AkXgTsyopS2fPrGtiRIOtF6NjHSYqJwLXgjuJIP57UxA0zPZC8UQfQbq7EqXU2pP5WySvPtrcdk95Clf9VWgeWlpPsL0XxKJ0mGe4btI/8A5aD77FhRnzEDlvpWzovJB8jV04wjTLIqC0Hiiid43baM4XiE662xBSHHaEaa7z8xQJ2ExuA10OiO2VhIttFb/EW1ziRtohA2nNmmTpAESJ39PNNJymj3+lV/KYygg6rGdLbDfSbf1jkbbTWDp7hArb+HOHROQMTG4ujoc/fmlXF7JGGTf84eX6IrRa+0lLCWi6RnF+KPNvWQU1g9x+QoLYGck5Jj5qIad+/sVV4k4DDL9u8fvYUBtDFyO5N/CG5zjhmN5n8q/pLiLjYtkUk5UVVWfrMV2HeZrsAwfLgnjatiZXCfQ7BKFxbgZc2kkx3HnTfRt3pDbiJBxXjiW+0a7o28lb5qT/kpfST313RgLjiXkZbUS5O4nzqaCoXk7oi00cgPcKodVLVq8FaW1YFx+3cf2FOiqO8gbnw8ay3yOllLGaAblMa7lc4piQ2GIiLgZTImCo1JykkA6RNXgjInFnq++KpK9wYQCquAcR6u1YJP1wNhoWaAe7QmdqZlw4e8lVZinNjAvRavA8TcLaCXHS5dk3GW5cg9xgOOZFIQOkdK9uYgDuUTkCMOcLKljMW15UV7rlxmbM11yAFPZKhmgEnLqamJ0j53NLjQ98lR5bHGHAalCdHuL9XfS5dzMwMjN2531BYlwP8ADThxTAqdC4q/j/ErN681xh1it2iit2S3LygRJ31AoOJmeTlZp2q0UYq3aobGcVUx2SFRZUAs0FtN3gARyXwqkLHEZi+/t4ItgHalmOkSO4DIjQslpiRO2kmmoJory3qVWbOdQNkf0exzhra3LSG0/ZYMqy3iCe0SDSmLaynFjjmHp2K7ATVhIuK8Nb6Rct2llQZGuy76z3U5BiWmFr3mkN7TmoIX+bLoZez7W0GQffR24mIgm9kJ0b9NFpr1gBbLLh4uWwVAEAM+pVn5+MVnBxOd2fqE78R2AI5jIA01S/ozw9PpDfSVDKFYsDsW57d3dRcZiCIR0J3pVig61vW44FaH0WUtjDZlMPbXMG3VXgTrAhpGmuo5YeJcTiKc7PVaHSuJF/St/rcN5aIfpfhRewVyWFx2OZWGViqB8wCgbDRF01bSZjQ2BcY8Q0NFAaVrqa3+p5Dh20MecUVmuDYfi2Fs9dh2N2wu6E5soAn823aAj7E1sYnBYTEk9I2jzGh/nxQgZI6F2i34/hcYVOLw74e9yv2wwIPIh1GYb7MGHjWd8hicKCIH52/8T+Dp5EFHbLE/94o808OdbUPiBiFJPV3MoByAAkMRoxzEa/oa60v1Q3RhYSdRw05XqN1s/Doi6QkmwNAe/wDgeqEv4XIMM31lthh7rjkU6esKW/FT+ladiSPNoTXC9BcGx7bt1dyWEXMpAMsBoNog89Gps4mQRB43r1XhZYy1zmG7BryWD4hwO0gvlQ5KEZJJOhjTaDufSpixMjiy613WnLgIGxyOBNiuPNa/+TrgGGe3fe5bVnUWymfVgdZgHQA7aUGaWSTMzNWjqrTVL4qKOEs6PWwLvVW4q0qvlVyVZMyqIbaRAKgkKZB30jQgVjxOL2EubqN+H14+90R8YAWN6bDLdsFRk7JHvIAkmSNZJ+/etr4XTmvBN6j34JTEuezI5p2vw2Ti5wVH4Rh7zsSzXiDqsbMNBEj2e81MuI6OZzANv4T2HLp6a6tr27e9Yfirnsf5R+9hWpSxC7ROb+H14ba2yqLjAmOasfuNZUbr6d/PT6hNkG4mK9OHu2NuXmACMwydoa/UXSZHI+6rMeGYZsfHl37pqHCynE9I9ug18holGJ4Q7uzIAVJn2hoTqR4azTTMQzKM2/iq4n4dMyRwa3SzWo280surlJUkEjuMj1GlMA2LWedFDra5VzqQc8hUKc6kHbv9KjRXGYrfdIuGPcwuGvWQzJEMU1gxsY21rHwpEcrw/dMuOYBZ/iXDnt25cvmI9ksdNokbCRrFPRzBz6FKjoiWEi+9V8M4WXRIUliQANe+NqvJiAxxCo3DEss6L6BxDgAzspYKbVpSgZQQ5ObsgEiToPWsrCyZASeKLK0P47LuP4JkIVioCrbUgxOVmhzr9UAakd9Th/8AakeDqok6zm9iHt8Nb6ZcDaJb1Y8gAsL6ltKrQ+WDRuSrX+pm5Ku7gSlkkqVZb5V1O66EoD6KBRI4y3EDPwH2VXuuPRG2+CnNYDbCFeeVxlzqh8Rln3r3iglr3Mke3YlWDgC1qRcUs3LfWKyFEzQ7PI0zHRdADMk6Tzo7I2nKbs1oB3cVGc6o3HcIJx1lB+bW2Lmb6oQazO1Dj6uHde5KkutwQrotzC4u9b1IuRpvlkAHyNWbGWyxh2wC4PBB7VZe4XlsYa02lxyCQfqhtBPcTI9K5rv1XyDair6lljYLUjhftWo7Yum5EGSiWgqxO4LXG2+zrQDlGHDRuT6e6Vcx6S+CyFvhtxrdy6F7KQLk6HtQT2Tr/wC6ZeW21tq2a6Ce9GboVcouhXmVtsoI29pZYE+IBHvrPxrS51lmnFwJvuOnlupkDhqUXw9gIw6XYdQdEY5VVSElSvZCyQvVzMn6urCr5P8AqOacum++uut76a3/AEuw05jdsCOR96e9EMOI3EHauXMslVuIxdZG4KkhlYcwWnw5lsxtI0teiw7cPiRmiDTzaRRHiAQfKu1VPxHEN+bu9d4JdZW/UeG9JrhC6uq4q74IGfvZl72gj/8AYWPOku4hxJjIuLcD5Y7cz8eWtUELswJNpmGEAh0dV2I7Hz1eH/yR+29MuoV3flRhD15b/wCR+gQ+fFFRk6zINPbKqPeSFFVa0O1pTM7Csd1qs9gJ+lpbexRSesxLE/Ztszf7iQvpNFETTwQ3yNo1EADxIA9KJ+iddHrtxs+rgBRKm4zPrMTyBIB7MAmNxpKWN6OOtN+734/VZ02Ja/qtAscaAHl/PgoXLwZy6OjIVCydTqAeZGVYgwRrPqNjS1tPBv0/k2s6d2qyXSG6LuHS6tw3RbxGUuRBIPgOWwHgBWvg2dHPlIqxde/EntKz8Q/NECDdFP7/ABVV4Ph7RDSl8/cx/GqYjDuOJdR0/paOEDWtErtiK9SsZi+HPcCFVkG2RMjfOe81ovla00SsmKJz9QLC0OKw04lLg9lbNu2v+ItDegMe+srDuqIs4lxPgtDDQP6bO4aNB89VDCXnHbDSTqAdpgDtcjDBj36qB4GzAarTDCxz43ai9ANSBua48a7FRxnCXLgnrMinfMToCPZWPq6cokHXarRSNB1GqBjcPJIAGupvHfU9ul32H8LNjhxzZQQY+zrPkO6n+kaBZWJ8u8vyj+0WvBWGpVh4sY+G9LnFs2Cbj+Gyv9+z6K7A8MBuKpUGTsD3/wCLSKh+I0KO34a6NwLqI40UwvcIXOQDMa9+m8mBqNRrO5roJc7bKjG4cMcAxP8AgtnqxGZ1ERo5WfQwaWxp/TzDdThImGWn1SMx9iwiEMygncFoJnfYzNZETp3PsAraE0LOqaA7Eqs8UtJdXq1e5lZSypbJJE9oRpoRT7InjrSEDvKUxM0D2lrRe+w2PNMlx7tcuumFKoXJUX7mTIJJgBVYiJjlpVZXwh2jvAC/uAl48O90Q/TA03Jq/Q+qljMXi+qXq8Lhn9qWt3WLEHdSWAEeA8KszE4Wg1xLTzI38rS/ys7ZC5gafHRc6IYy59LsC/ba1F0KEL5hO4I7hsNuenOnYOhcbjN9qUna4A5m0eyj9E+6RqWxN9tQBc0IJEg7CVIkSe+qYqVgPAouAwZlIzGh6qHEsbaHDUtAS/WFgQZInWee+m/n407E9j2cuxJzwSRSFpB0Xz/iWKL5czu3cGJPpM1LYGs1ApUDyTS9auM0WzccW+a5jEeW0UJ8QYC+tU5G1r3AFSxOF6klrN1gf0W9RpvS8chm0e1Ny4NjG211q9eJ5rIVtWDSW5k95J1nlVm4bLLm4IjpWHC9GN/eq2D9JMN9CFtVPX6Fi0kkqTr1kEzB7xoTS/RSF2XSr7Et0MYe599Xh30vn97ihloJCsZIn3ie+PGnDCDSHnHLZOuh/E7vX5LaI+cQc5AgjXR9wZ+qMxPdppn4+CMR281Wun449+lc1JJeM2te/L3utDjbzYd2uGwOryx+TeCzxJkMq5WGUHY9lHO8CsprWzAND9e0bDwJ51zsjgqNtC4zhDWbnWYYibisb9tpKXCHl3YchNwRtGkEUzhsbbCyXUCq7BWg9Cj4dmV4c12V3Dz976JVj+HkguqOmXV7b/V8UfZ1n/UNJHOm2uY4W0gj3wXp8L8RL3CKYU7geDvwezZW8J4jfZ0sg9aCYCXBnHx1A8RFWO1IuKw0DQZT1SOI0Ppv4rY38WhtFsOlomzCMcswu4dAxMJmJHM6rrUEgtsD3zCx4oXCXLOSA/Ua8eTqAs1XZusbxTE3b7hWcsxJjM2gAEk66KANas0CrK0XOjw4ORuUDzSpcFdJy2FIOxvuCNpJ6pSM2wPbInTTLVjNE0W832D7nZY+InmmJFZW9u5+61vAcOuHtLkDFnADMD9bKXzkd2pHuUczWLi3umeS46DYdl1X380KJtCgh8TmtLma0oIE3AGzHTxYAMeUT5TtRY6eaDu7T8XXfXkpnGoI4rGYNAcFilaAeuVgNBAOXkNB7J9DWzI4jFRkf8T91nxxktcHc1osTaU8LsmNTfbWPBtKBJIfmXe+S18G0FjWnavuVkJuq1spJ7Go5bsROunwO8VtyMaRT153Duka649/TxTrB4qIdwCoCtB3zHVVDLGad5IOnKs57Mr63Xo4nOlhb/i42Oytif6rVXhbrkiyFgLNsKcsrMe0TMjYgHfnQ3Oa1tuNBRM90TbA6xOt8D3bd3YjRcvZcrYNT38wfPefWkCIrzCVQzPXWFpVifpDSoW3YB2IA0PLmecDam2dA3Wy4oR+Y1DaZ2qAxeNXsvh7d0baHQ+YJ/Cp6LCO1a8tVXS439rmA9quwt3FkFUwli0DuZgn3q0xUO+XYczpHOUQx4vNbYwPJFHAYxpL4i1ZHPIs+ftbetVbjYGaRsJ9+KNLhMS/rSyADu/pP7GJt2sGRcylrj5WuKkHq5gnST7IMHxFJydJJJbeAuieKQLG58oNi91ThcZhreGuGwq9YX2ZsrdWG0AZpKyg1I7zXGOZzgJDw9e4dqtKeuc3sK7iONYYW0LeVcUWMQZhSScpJBzAAgAnwqGRMMhD9Wj3fiqCQsNs0VPRosl4C9N3Vne44AUMToqAROpmT7oq2IawttgrYV+VJxErgGvdY9+wqb3E7lzElQiqjX5JMTlgD2Z1GUd3OrdCxrLJs1696kP6hG2qn0iGJv4pDgVtItgAAkgZW9qQBr745VfCYmLCtJmuz2FBfE+TRipwrX7P5TF3MO7ZyZkKpJ5MxCgQZPZg6RrMghkjlOaJp8voBa28FI+OAsxDxWgFbjnyB0re6vfglPGbedVjFpYttOWFALeRVgCACBpuZ3BFFikdGb6MuP09EP4genIBnAaduN+JOvdw04p90evrh8LedilxwMtu51cHaJO5Op38KUxDnzSDcDiLWX0bGHK1wPbsgui17DWrOIy3ku4jXI7/AFZGmVWMAgz6UXFGZ5aHNIbyVTHGxxDXZu1EKg/m5rd64Lt1nPVXCBmGYiNATpvpO1DDnDEh8YoDcLsoAy5vHb0QXRvhHU3E64C62cEllhFXfSB2m8zAnnTGKxbpWkN0Hqhxsrcorj15r/EB2FFgZV/SO+irImTImD7qFA5sOHOvWN93miF7tQNkzxeMxah+1ZRlE9W1hfZMxBDEHQH0pWPoH0RZB42fwu23WUv3rhUE4qzatkntDL29e1AaQJM+XdTgay/9sud46ctqWn1xGGiVrW89Nee61tgJfsZrVsEAEWndy65uZFwdpgCBOwMR4Vlvc6OTK93eKo13bd254rPkZkvK4G+I2197BSw+ONu3dGIdMoQKADodCjWgTGZs0wTq3P2Gir4s729EDvf0Id2aeXiL4WKzJTxHCLYtlFZmz5VhiSPyZLXGE7BibcDwNaMEhkZnIqyfLh5Le+EMMk5edm/U/wAWh7z/AEa1A0u3R2u9LZ5f4m59wjvNHZZNLSmqZ+c/sbt/5O/A+t8lf0fx7WwHHiCDMMpkEHvBGldIKOiq9gxDCHc/I8PEKvjMWriXretsnMvfodUPiNvEEGoZq0tQnt6VhY/9w0P2PcfeyMweCs2GS6LjZnDW89xiZJOdYnaVEe4czScrpJLjLdBrQHDb038V594Ot7+/v6dyY8IzNOfKUlgF1BUEgoIG4jedNI+rJTxIDNrvTXgefv8ANI7Bpos90tug3ERX6q4se02mXl2DIH+Id3Onvh7TkLiMze7j37+BVpOx4B980hx1i44Ku1sEQ2mhdRqpJ5x24Ec60YSxpBaDy7uf2SskTng2RfqRz+uicX70cNsgifypOsc1PjQXNLp3H3wWjh25Y2933KqwtsAKuqgoNdPtEHUGYAn0rRxHWc2v7WdhRkjcDp+Ei4zjjJFuQAdHj9nu5DNvAERzI2HW3b8knicS9wyM0b+Ew6OdZdGU6R9cMBqR4GQdpjTQSBFJ4rJH+E/hnTTx5X69vHTnzTLGoykzfeB3OY8tQDy3oETGv/aweQTjowxtuf4LJ37CM5NzNk11JLMBG++9bohLIiWDX0Xm5HNdLTyct+NIuzhV/quIZRyDH5sPurOc4n98Nn32J5sYH+3iKHb/AGrksgHt8RnwDfJ6E46dWD35IrGgHr4n1/lTtJgw0m9evN4afEgffUO+aLaDQ0KwZgybc8uPv3umtrHW0gJhcx77zE/BifgaWOEnk1c+u4V+ERxg2Y38ruP4jibgIe4qJuLajQe4bjzNWhwEMZsDXmd/fcFR+HkebJoJStkNdBuO7ctGj7tQPfWszDNDNki9gDqtF4a5ZFy4gxPUnYi6GI1HJidBB2OtZuJZI11iPMOz7hFDIDs+jxB59hRi8Et5JPEcL5qQT+0PvpU4t+bSB3vwVgwUfql+JwPD10vY67c8LaGPub76YjmxpNxwgd5/pCkZCB13eX9Km5ieG5VVbOKvKk5JJAEmTADCJPhV8nxAmy5rb98iuD8FQGVxr3zC4+OsBAE4ffyK0jMXgN3jcA7UQYTFHV0o8gpGKwrdBCT4/wBqp+Nd2Cf9dv8AjXDASf8Ac9EQfEYP+x6/wg7l4NcDDBOo5hQWM8zJX76MIJGsoyWlZJWSPtsdDkNfWkzucWsEL12ExRK7NmYRy0y5QPSlflMSCckje6vzaN0uHA60bvfkvWeLYMMClzEYcxB6xGuDwjtyKq7DYqqcGu7iB9kIyYc/tJb36/dH4O1g2zZOJDt+0Llo/DUQPWgSOxTdHQbcj/auGxH9r7VvEHtW1/7tsUx0CIjFnPIZyx2HwqkQlef9rIOZIoeFBGYxgOZ9u7BxQOH4Yh/KXcLbtnYK13sgeQETz1FMGaQ9SKQntA1TrMNGRnliDT2u08gmHBcQLdyYwotCSBbZx2thP1W947jyqmIw0jmbOzduXb6+RSoia4nKWgdlrWKBfto2Yaz7HaJ8NgxIiYER7gRkhssUpaGm+3T+PyOywoIaRvokeMuRcBuDMbShFTcvePaYEDcKTrG+UDnWqGACmr0OAb0eGq6LtSeTeHiQNOWp4JdxC31bdZfHWXWM9XOgJ1m4Rz/QHvPKmoI82iTx2OdlyxCm7A/js7VvODcPtX8L+UPaOo7R0MDRQ3sD9FRl8KtiImgaaFYGDxs+Hlthu9xwPvnusrxHDC3mtsc1pj7Yg5GjssY2PeOYmJilGXsV66PEMxBD26PA1bzHLt5g8DyUuFElCjkjq5UwO6IJbkMpWDt2fWkjS05gL5++/wDlZONAbIcvHUf19QjxilKsqtbbs8mIAPKSns+4+7lSLoJA4EtPl+d/FBw9Uss1kM8XUwrNzKu6t/uBn1rTAe1lszgdoBHohE9frUfHX1XMVw3KD+RIE9lg2aDBOvhuNa6KcucOt4bJ0sZlrLXaucZvxgbXhdO/+HyozY/1Sq58kQ980bdtNkUnUdX/AOTeO3upwi3ikuzqQ0VmsbhT3Gn2tHFZDzdBMuAYN4OXRucCPXlJrMxmQOAcFs/DdY7BXMZhLs7Ge+m8O5pApAxLHDRJLtpq02bLEl3VX0WfqKfcv8e+uMbeSoisHhh/Zp71HypeSMDZNQhp3Cc4dCPZGvlA27tqULdVpNoDQKprbTt91F2ah3b1J0cAj02PukaelADRd0mi85atCW7fbBIkecfdrNNC8qQeQXIxkVvbtq0cyASPedR5Uq9hLtCmmZC3rhQxzIFCpbE8yAI8Nx91MsgYdSEg+RzSQDoq+Bz1qnKsA7QBJ5bDv76u+NrW6IOazqtFxe4xDRz3Ezy741rLEf6traiIENLPcQJyBCOek+WnKK14xosKYguSsW2ohVGo3AW3B7Imk5g2ustDDl2bqrvFM5Oo2FRhmNGoV8ZI4iiquGI+YaE/Gi4isqBhbJ1THE2AYm0Peo/EVnCxxT87WAWG0qWtFCGUBSNiAsioDM1hw0S2ctNtOoVDF2YlyW8zPpyohYGNAaKTOGeXuLnm1dhMM2QmBl7tJ++rv4WNV0XHXRfR+A4d7dhZy27Z1I0GwkyddSB515mTr4jU3SfmdEWBobrt5rOYnGRdOSCdc11iAddWCiewCSZPtNPIaVqiP9O1Zz3SyU4dUcPpfOqSvH2SdAJnu/A/jR8M3raquNd1dFuOBYdVssrZid5LAwOULl2BI11+NUxRJ2WDh9HrN8WdkZmXX6pHZII+yRH31eNgfHlcFoyE5w8Gil+KYPZuKpKMVHYzb5TOUGdVidD4DWNOhjdHI0nUKcXiOmZT/wBw48+fjxQ/BMMcg0IC6EGImZkd86D+BU4t9OVcHE4hRvqpc5dywZuRJys2++j5R4RNSwODdRw+4+1oUjKfTU4NsraKiQI0Gae6DPdvpSLmgyAlakecAA+PvyWe6TXCMHbWD+eP7HlT8MfWJSGMlysA7VVd6R4lFyreYAAgCBsD5UVrAH2l5Jn9Hvw7Enu9I8SZBun0Hypuys7OdEy4L0jxIEC7GnJVnnziaz8QwF1lbWBkdkr7BRxfSfFZiOuO/cvyo8YAqkGeV+uqTv0hxP8Aat8PlToe61kONqP8/Yj+1b4fKp6Ryqr7PSLE/wBq3oPlVHPcjxvI2RI6T4oA/ljy5LzHlQSmRI7mof8AUuKP9c3LkPlVgUIyO5ro6RYmB+Wbl3fKovVX6V+XdVp0hxIP51vh8qvmNIGd2ZEHpLipjrm9B8qE5MtlfW6HxPSTFHQ3m9B3eVGa4gJVziSvYPpHiVJIun0Hf5VV7iRquaTaNudJ8UY/LNy5AfcKBQzJwSuyqvG8fxPVg9a3Lu7jTYcQEjIbcl69IMT/AGrfD5VxeVUKyx0kxQ2vN6D5UFxsapmF5DtFPE9JcUd7zeg+VdGa2XTPcd0TwfpNigxAvHbuHyoOKNt1RsC45kRjuk2KBEXm9B8qCwBNYqR1UgrnSTEn+tPoPlRmAApBzyqk6Q4n+1PoPlV3HRWhkcNLVq9JcUAwF46CdlOo15iodqdVcSvAJBW9t9KMV9HYdaYEx2V07I55ZrFkhZ0+31WjG0Oa2Q70fus5wbpHiWYzeYyROg8PDxpzFCm6cFfAuLmnMocb6R4kOALpAzcgB3eFTg9lT4i4gUFtG4vfGGDda8wPrGNvs7Tp3VWd7rpZmGAzr55iuluMZmm+2/cvf5U4waBEkcWuICCvdI8SRreb0Hyo8eiWkkcQLKKwvSHEhDF5xpyoUjQXapuKRwZoUJ/1HiQ4Iut6A/eKKf20lhK4SDVOn6T4op+ebbuHyrOyNzLZbK4x2s3xPit69pccsAZAMbx4CtAAALBne4nUr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Click="0" advTm="4914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ovosti-n.org/upload/news/192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692696"/>
            <a:ext cx="532587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nnov.tricolor.tv/upload/image/quick-folder/dim_9546pdd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717032"/>
            <a:ext cx="4221977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starodub-sv.ru/wp-content/uploads/2014/05/%D0%92%D1%80%D1%83%D1%87%D0%B5%D0%BD%D0%B8%D0%B5-%D1%86%D0%B2%D0%B5%D1%82%D0%BE%D0%B2-%D0%B2%D0%B5%D1%82%D0%B5%D1%80%D0%B0%D0%BD%D0%B0%D0%B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3573016"/>
            <a:ext cx="3563888" cy="3065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9552" y="0"/>
            <a:ext cx="806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Спасибо, дорогие ветераны!</a:t>
            </a:r>
            <a:endParaRPr lang="ru-RU" sz="30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Click="0" advTm="909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7346" name="AutoShape 2" descr="Картинки по запросу вов вой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48" name="AutoShape 4" descr="Картинки по запросу вов вой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0" name="AutoShape 6" descr="Картинки по запросу вов вой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7352" name="Picture 8" descr="http://fishki.net/picsw/052012/10/post/velikaya/t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861048"/>
            <a:ext cx="410400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354" name="Picture 10" descr="http://900igr.net/datai/istorija/VOV-1941-1945/0024-075-Korennoj-perelom-v-khode-Velikoj-Otechestvennoj-vojny-byl-dostignut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5333" y="476672"/>
            <a:ext cx="4644885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4" descr="https://upload.wikimedia.org/wikipedia/ru/thumb/f/f7/Ussr0437.jpg/220px-Ussr0437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9592" y="188640"/>
            <a:ext cx="2448272" cy="3549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7356" name="Picture 12" descr="Картинки по запросу вов война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4005064"/>
            <a:ext cx="3928299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Click="0" advTm="111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bloknot-krasnodar.ru/thumb/300x220xcut/upload/iblock/49e/samole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88640"/>
            <a:ext cx="4153644" cy="3046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70" name="Picture 6" descr="http://raionka.com/upload/iblock/a4f/hhzoo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196160"/>
            <a:ext cx="4320480" cy="3233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3528" y="0"/>
            <a:ext cx="43204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</a:rPr>
              <a:t>В небе над  </a:t>
            </a:r>
          </a:p>
          <a:p>
            <a:pPr algn="ctr"/>
            <a:r>
              <a:rPr lang="ru-RU" sz="3000" b="1" dirty="0" smtClean="0">
                <a:solidFill>
                  <a:srgbClr val="C00000"/>
                </a:solidFill>
              </a:rPr>
              <a:t>г. Приморско-Ахтарском  идет подготовка к параду, который состоится в </a:t>
            </a:r>
          </a:p>
          <a:p>
            <a:pPr algn="ctr"/>
            <a:r>
              <a:rPr lang="ru-RU" sz="3000" b="1" dirty="0" smtClean="0">
                <a:solidFill>
                  <a:srgbClr val="C00000"/>
                </a:solidFill>
              </a:rPr>
              <a:t>г. Москве в честь 70-летия Великой Победы!</a:t>
            </a:r>
            <a:endParaRPr lang="ru-RU" sz="3000" b="1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Click="0" advTm="71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Список литературы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Материалы предоставлены городской библиотекой</a:t>
            </a:r>
          </a:p>
          <a:p>
            <a:pPr algn="ctr">
              <a:buNone/>
            </a:pPr>
            <a:r>
              <a:rPr lang="ru-RU" b="1" dirty="0" smtClean="0"/>
              <a:t> Адрес</a:t>
            </a:r>
            <a:r>
              <a:rPr lang="ru-RU" dirty="0" smtClean="0"/>
              <a:t>: 353860, Краснодарский край,    </a:t>
            </a:r>
          </a:p>
          <a:p>
            <a:pPr algn="ctr">
              <a:buNone/>
            </a:pPr>
            <a:r>
              <a:rPr lang="ru-RU" dirty="0" smtClean="0"/>
              <a:t>г. Приморско-Ахтарск, </a:t>
            </a:r>
            <a:br>
              <a:rPr lang="ru-RU" dirty="0" smtClean="0"/>
            </a:br>
            <a:r>
              <a:rPr lang="ru-RU" dirty="0" smtClean="0"/>
              <a:t>ул.Братьев Кошевых,2 / Бульварная,78. Официальный сайт  </a:t>
            </a:r>
            <a:r>
              <a:rPr lang="en-US" dirty="0" smtClean="0">
                <a:hlinkClick r:id="rId2"/>
              </a:rPr>
              <a:t>http://prim-ahtarsk.ru/informacgorod52.html</a:t>
            </a:r>
            <a:r>
              <a:rPr lang="ru-RU" dirty="0" smtClean="0"/>
              <a:t>. </a:t>
            </a:r>
          </a:p>
          <a:p>
            <a:pPr algn="ctr">
              <a:buNone/>
            </a:pPr>
            <a:r>
              <a:rPr lang="ru-RU" dirty="0" smtClean="0"/>
              <a:t>Детской библиотекой Приморско-Ахтарска с официального сайта </a:t>
            </a:r>
            <a:r>
              <a:rPr lang="en-US" dirty="0" smtClean="0">
                <a:hlinkClick r:id="rId3"/>
              </a:rPr>
              <a:t>http://detbibl-ahtari.narod.ru/index/0-16</a:t>
            </a:r>
            <a:r>
              <a:rPr lang="ru-RU" dirty="0" smtClean="0"/>
              <a:t>. </a:t>
            </a:r>
          </a:p>
        </p:txBody>
      </p:sp>
    </p:spTree>
  </p:cSld>
  <p:clrMapOvr>
    <a:masterClrMapping/>
  </p:clrMapOvr>
  <p:transition advClick="0" advTm="1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4034" name="AutoShape 2" descr="http://forum.primorsko-ahtarsk.ru/download/file.php?id=507&amp;mode=vie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http://forum.primorsko-ahtarsk.ru/download/file.php?id=507&amp;mode=vie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8" name="AutoShape 6" descr="http://forum.primorsko-ahtarsk.ru/download/file.php?id=507&amp;mode=vie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40" name="Picture 8" descr="ул.Ленина и ул.Тамаровского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04664"/>
            <a:ext cx="4547755" cy="3384376"/>
          </a:xfrm>
          <a:prstGeom prst="rect">
            <a:avLst/>
          </a:prstGeom>
          <a:noFill/>
        </p:spPr>
      </p:pic>
      <p:pic>
        <p:nvPicPr>
          <p:cNvPr id="9" name="Picture 8" descr="ул.Ленина и ул.Тамаровского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3789040"/>
            <a:ext cx="4279333" cy="28803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87624" y="5445224"/>
            <a:ext cx="20880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>
                <a:solidFill>
                  <a:srgbClr val="FFC000"/>
                </a:solidFill>
              </a:rPr>
              <a:t>ул. Ленина</a:t>
            </a:r>
            <a:endParaRPr lang="ru-RU" sz="3000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2420888"/>
            <a:ext cx="29903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>
                <a:solidFill>
                  <a:srgbClr val="FFC000"/>
                </a:solidFill>
              </a:rPr>
              <a:t>ул. </a:t>
            </a:r>
            <a:r>
              <a:rPr lang="ru-RU" sz="3000" dirty="0" err="1" smtClean="0">
                <a:solidFill>
                  <a:srgbClr val="FFC000"/>
                </a:solidFill>
              </a:rPr>
              <a:t>Тамаровского</a:t>
            </a:r>
            <a:endParaRPr lang="ru-RU" sz="3000" dirty="0">
              <a:solidFill>
                <a:srgbClr val="FFC000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>
            <a:off x="6660232" y="3068960"/>
            <a:ext cx="1008112" cy="576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низ стрелка 12"/>
          <p:cNvSpPr/>
          <p:nvPr/>
        </p:nvSpPr>
        <p:spPr>
          <a:xfrm>
            <a:off x="1907704" y="4509120"/>
            <a:ext cx="121615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Click="0" advTm="55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Берег моря. Набережная 1941г.</a:t>
            </a:r>
            <a:br>
              <a:rPr lang="ru-RU" dirty="0" smtClean="0"/>
            </a:br>
            <a:r>
              <a:rPr lang="ru-RU" sz="3300" dirty="0" smtClean="0">
                <a:solidFill>
                  <a:srgbClr val="00B0F0"/>
                </a:solidFill>
                <a:latin typeface="+mn-lt"/>
              </a:rPr>
              <a:t>Так было…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5058" name="Picture 2" descr="http://kubangenealogy.ucoz.ru/_si/0/s018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3" y="1196752"/>
            <a:ext cx="3456383" cy="2367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4" descr="https://encrypted-tbn2.gstatic.com/images?q=tbn:ANd9GcRaLt_YL9uFZfleedEt8doDDT2yzInF3f2XgL2IlMLuiF1tUWObxEGvYVC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221090"/>
            <a:ext cx="3168352" cy="237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10" descr="http://fotoblik.ucoz.ru/_ph/5/98280819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1196752"/>
            <a:ext cx="3672407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275856" y="3717032"/>
            <a:ext cx="30243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B0F0"/>
                </a:solidFill>
              </a:rPr>
              <a:t>Так стало…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45062" name="AutoShape 6" descr="Картинки по запросу набережная приморско-ахтарс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6" descr="Краснодарский край, г. Приморско-Ахтарск, набережная.  Krasnodar territory, Primorsko-Akhtarsk, quay.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32041" y="4221088"/>
            <a:ext cx="3528392" cy="23534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 advClick="0" advTm="93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500" dirty="0" smtClean="0">
                <a:solidFill>
                  <a:srgbClr val="FFC000"/>
                </a:solidFill>
              </a:rPr>
              <a:t>Деревянная Николаевская церковь </a:t>
            </a:r>
            <a:r>
              <a:rPr lang="ru-RU" sz="2500" dirty="0" err="1" smtClean="0">
                <a:solidFill>
                  <a:srgbClr val="FFC000"/>
                </a:solidFill>
              </a:rPr>
              <a:t>ст.Приморско-Ахтарской</a:t>
            </a:r>
            <a:r>
              <a:rPr lang="ru-RU" sz="2500" dirty="0" smtClean="0">
                <a:solidFill>
                  <a:srgbClr val="FFC000"/>
                </a:solidFill>
              </a:rPr>
              <a:t>. Разобрана после ВОВ, сейчас на ее месте находится Мемориал Славы.</a:t>
            </a:r>
            <a:br>
              <a:rPr lang="ru-RU" sz="2500" dirty="0" smtClean="0">
                <a:solidFill>
                  <a:srgbClr val="FFC000"/>
                </a:solidFill>
              </a:rPr>
            </a:br>
            <a:endParaRPr lang="ru-RU" sz="2500" dirty="0">
              <a:solidFill>
                <a:srgbClr val="FFC000"/>
              </a:solidFill>
            </a:endParaRPr>
          </a:p>
        </p:txBody>
      </p:sp>
      <p:pic>
        <p:nvPicPr>
          <p:cNvPr id="46082" name="Picture 2" descr="http://kubangenealogy.ucoz.ru/_si/0/s215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268760"/>
            <a:ext cx="4104456" cy="2626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8" descr="C:\Users\Samsung\Desktop\IMG_20150329_16414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2208" y="1268760"/>
            <a:ext cx="3552394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Экскурсия на Азовское море (Россия, Краснодарский край) фото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3888" y="4005064"/>
            <a:ext cx="2016224" cy="2688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Samsung\Desktop\IMG_20150329_16395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4149080"/>
            <a:ext cx="1785646" cy="2380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Экскурсия на Азовское море (Россия, Краснодарский край) фото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176" y="3356992"/>
            <a:ext cx="2520280" cy="336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Click="0" advTm="40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В Приморско-Ахтарске имена всех погибших в годы Великой Отечественной войны увековечили в одном гранитном фолианте. На гранитных страницах книги — 5800 имен.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7110" name="Picture 6" descr="https://retina.news.mail.ru/prev670x400/pic/01/ae/image18638950_c907a08a142674ead16cf4efc1adec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412776"/>
            <a:ext cx="6876556" cy="5168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360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stphotoshop.ru/_pu/1/6002705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32656"/>
            <a:ext cx="4224919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://www.kampfer.ru/published/publicdata/KAMPFERKR/attachments/SC/images/denpobedy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3284984"/>
            <a:ext cx="4652195" cy="3035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8" name="Picture 6" descr="https://encrypted-tbn1.gstatic.com/images?q=tbn:ANd9GcR_IXRs8mM_BfQrxskSGKWMwrU36LXv7THCu1U-vgBUugEZFBaH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3429000"/>
            <a:ext cx="3749240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800" name="Picture 8" descr="http://4put.ru/pictures/max/43/133730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332656"/>
            <a:ext cx="4437662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advClick="0" advTm="76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5538" name="AutoShape 2" descr="data:image/jpeg;base64,/9j/4AAQSkZJRgABAQAAAQABAAD/2wCEAAkGBxQTEhQUExQWFhUXGBgaFxcXGBgcHBwaGhgYGhwaGBoeHCggGBolHRgXITEkJSkrLi4uFx8zODMsNygtLiwBCgoKBQUFDgUFDisZExkrKysrKysrKysrKysrKysrKysrKysrKysrKysrKysrKysrKysrKysrKysrKysrKysrK//AABEIAL0BCgMBIgACEQEDEQH/xAAcAAABBQEBAQAAAAAAAAAAAAAFAQIDBAYABwj/xAA8EAABAwIFAgQEBQMDAwUBAAABAAIRAyEEBRIxQVFhBiJxgRMykaFCscHR8BRS4QcjYnKC8RYzU5KyFf/EABQBAQAAAAAAAAAAAAAAAAAAAAD/xAAUEQEAAAAAAAAAAAAAAAAAAAAA/9oADAMBAAIRAxEAPwD2wppTimlBzUiVcEHLiuhLCBNSUlMcE2UEkp0pjU8IFC4lJKQuQKuhcCmygUBIU6UkIEKTUnwo3BAupcFG0qQIHpU3UuLkEZK4FIUqBwS6UgKcgUtSwmly7UgqZpmtLDtDqr9IJgcknoByhFXxvhmuDSTf0/dZD/WlziKDWvcD5jobu4ckdYXluFruYNMam9Hce3VB9QYTFsqt1U3Bw6g/mpl4P4FxeIOLpMoPLdRGofhLRcyObAr3eUCpEq6UDCUhTAVzigUlOa5RQuQTkpA5RFyaSglcmaUgK4lA9cCmm64IHFySU0pCUEgKUFRhOQPlc5yQqIlBNrTS5RkpQUCwlcU1KgUFIXLk1AqRJKTUglBXakwJUDtSeFFKcgyH+oD2NaHVaJqMA8rm7tP6cLy/+go1S5zA8CeT+q9a/wBQqbzhS5keUiQQTINrRyvLMXmYiDY/2oNB/pnlGnGh8OOljiTNhIgepK9dXkv+mWcxizS0y2o35uhbcex2XrKBwKVIFyCMhMhSuCbCCNIAnlq4BA2EhanwuDEDITmhOLFC3EN+Iaf4gAUEi5OLVwagjJXEJ5ak0oOAXBO0p2hAkpkKN+Mpip8IuHxCJ09k/XeCQOUHBq5PAC6yBAuQ/KsyFZ1UAg6HQCOkK/WqNYCXEADclByQhNw+KY9oc14LTyCnggiZEdUETlxCWxJgi3fZUcbm1Gi4NqVWNcdgTdBeCVUcozWliW6qLw4AwfVXQQbAifVAqeFGImARKZWxtNj2se9oc7YE3KDNZ/4to6HUwxz5Oh2pthLg0mDvBv7LzTE+GhWrmo1pbTI1Bxs2LgFp5Cu+P6dR+Lfh8M4B73y5+4YwkX9b/ZOpYP8ApmMois402CzdXlk7mDyTJ7ILuDw1ClSoNadJe94NYv0ltZg1UyW8sNona/K9C8J58MTTh0fEaBq7g7OC8WzbF0yZ1Oe7rLgB+Q+ym8LZ9UpVRqcQCImeO/0F0Ht2bZg+m5oa3yyNTztHQd0Ua6y8q8W+Ly7DM0PaHNqN2Mlw4I6jqtVg/EDDTYTVuWtnbeB3QFW+JsOamjXfrx9V2I8R0GkjVJHA/ReXvrKP4h7oN74i8WNbSiiTrdzHy+qDZT4lfTadbi8nZZrU48FOHog9KyzxNRfTDnvDXCxB6qvmvixjTppQ7/lwvPTfcbcJRB6wg03/AKsrT8zfooctzh7MUa7zqa4QRO3p2WdcxvdLJ7hBrfEHi6qI/p2N0kEXN56xxCzeVeJcdTdfzNJkh0fmqzSd4P3T9XZAfyrxhiA2oKwkmdBEW6T1CsZX4xqaCKzQXbAt6rNOI4CZJ6INbj/FjnUtLDof/cL/AFlBaueYqKcYgksPQCb/AIuqF9Ukdygu5hjHV6r6rjpJaGgDgDvxKpYurVfUY41HA02aGxwOs8lIfeE4A+6Cw/NMSHam4hwIEbTvHG3Cky3O61Mkur1Hl287flZVmg9imuB6ICmVZqcO9zmOjVu07SqWeYqpiHE/GdDt2nbtYKD4R7LgwgbhBWweEfTkNquEgggSiGHxdVuHdQ+IdBM8zvNjKiabi4TazzdAzC1qjDVio6KrQ1/tyDO/7oVjMt+I7U6o4nve3RXSOYJSsA9eyCLLMO/DzoqvbqF9PKsNc/USK1RpjcGDE39VG2BzHWylDhMIJ8vqmmS4PqOJ5Lz+6mx+KFU6njzgAB0mQFVcQT2S1arQ3U5wDRuTYe6Cv4apAvxNRwdd+hr3ctZAi9xfV9AoM+zek2QLu/6Q427lV8w8S0XjRTqho7NP87oX8GkRqD9XdAKxGLc4y1v/AHPvHo3b81b8ON1YhocdVyTN9ghOc48N8jNzvHA/dGfAlHzF/Ru/qg2NXCMdBLQY2SjBs7/VK2Ovul+IOqCYkdpUT6kbQn1mztumGmPfugY3EEqRzvdQOoxz3SatJO0oJmG65h7qqMRx1UocLmfZBaiQu0OgQVUdiOyk+N1QSvB/u9UlWnsJvuoDvvZWHVwdvQIGmd9ymNqHaU9x6JGub6lAwvvx7J4fZRSAYIEhSF4jayBjS7sVID9/zTBip4APumVCQRed7IJqbgfVSOA6+ypuqwBAhIahJuUF1zG+nCjaWkhQ/HjulY4AyBKCxVpXM8cqGoB9e/8AJSivO6ir1O3CDnnv6BNbPVIy4hcKY3m3bqgQnqR2Tg7qb9FDlLf6nF/09JpIa0mpVnyt6CPWAtHicoo4bzVHfEPDRYD15KAZSwtTQ6qGA02gkkmL9h+JAsfj21YaRN7QBv2RjF5hUq+VpgfYDoAsbj8BXa/S28kgH+79vRBK+rhuTBG4IuhGb5s0CKYEcR+ZReh4ea6HVnE1HR5WwBO17790PzXLqbHEFuktMRImR7xHdBm6NMvcLEuJ43kr0/w9l3wKLQ75iJf69PZYjLWNZWY4XDSHfRek1Kk23QIGBP0jum0zuUnw+6BalSBZMD9lXfN+iT4x2BQWS6SSSq7y7onAmD+iRzCe2yCMWjyxcKR5mRad0mIZLTH3ULqJkQSAReECtrEzMWTxUnuu+DB6pW0+Jv1j7IG0sTJgNUoqGYi/ACa+mGggG5UtP5Zi6CSoYFhH5pHUto3KbSqg7/zsuLxq/JAgZG5k/wAsFLzA+idDZm9gkabh246oGf0smBcnvz+iquOk3NtlPRzBpdUbaWbe/wDCPZMxDAYPugiNQEG95tf9FGxxjmVJ8Juom0J9WkReDpP3QRBxi1ukrsO9xuTHCkL2iA4QODePSUtW8WiNvVAtEOJN7cTypPikza/Vc9pgdeyZqcRFh+3ogaKRsTvuVTzPEuawhoLnugCxhvcxz/5VtjYN/edvX9U6nVE6bTe/JKCXL8wbhKYp0Kbjs6rUMzVf35DR0SYrGVKsEgmdx0Uevk7jv+aiOKEiAYMyPbdBLRdEW9SmGS8k/hho9d3H7geyc6tpgDbr2VfEY5vyAjUHAket7/VBDjqTR+EQO3KyuOaL2EkkD0FpM7rQ18VM+qD4Ng1fEqEADqel0FWjhw2eDMLavrta1pcQ3VAnjZY7EPkOcJ8xt7myIYXGVKOHawulzzBY4TabAA7m5Pug0VN297eu/dO1jqh+Ga6BMbe/ophRJv8AuguSlA32UdWqI90tOr/hBK0cxvuoyTsDYJgDo35StqQCPug74rjawhRfEI9xypQfLaTHJ/nVTsHmBsRz2QRU6cjexS1+OohI6sGGOJsl/qIE9f5KBaTb3Nv1TnyCAbfrPdQnEzp0iT1iVbZh6lSx8pH9xjfYoK7qsGeOYCRtVocYBglXnZXUG9yNr2PoqdWRYtIM9I/RA12Ha90nU07S0kH7FDsyy+oWWrvGm8GPzEGDsixDiCA0kxYAGSeoCp12PjSQQ91mtdb69kFDw+wEOeZDiYPTyyLdrlFHsHBOocIRkbKlJjm1CTBIgGQAOh7mURq1DLYmwv1/8IJGNh4n5dz6C5lXn5m2rVptjc2/6R+36ofiXOghrZtx9P1CG5TmzP6mo0HzfKDaPKIOk8ElAb8SY4NqFnytcL+9hI33XYIWgzflUqeMa01SBJIiSHOcT2PAHqFfyXQQw1XndvuZiCOqAxXy5tGkHO8zyCY7Rb0AXn2aY4uPzHpIkAf93C1vjbM3VKjaDSQ1x8+mxgbN7DlDsdl9N1H4Yp6Z2IsQesoA2TY9x8tQanNN+47oxTqTLrdB+6BZHqo1mOMEtcQ7/kAefUL1elh8PVbPwmGd7Qf0QZhtOmA3USS7faFVY9rSXccADfe19losw8PU3maZNM9jI9wSs/Uouokte0X5GyDjdrTHPHQ3v7LDZhUDn1an/MD2vC2DqhDXHjSQB6rB42r/ALL+7kBKvlVrOcPRx6+qHVctj8TiOkrXNZqpNP8Ac1rvsg1dkb3HKAJh6LxWaXOJaLiTa3aeFosBQqV6jdDSQ0gmOL2UGT5W2pW0vDtEEgg8rdZcaNFrQxoaBHck9Z52QVhlz7+UF0bA3meVGXgWLmgjcEm3ZHnPoOeXE3AHUe/RQOqMN/iMv1Y39kGcxHAC7zAD1SsGowOFaNWQQPt2QMwziIMT2PVOrUiROmbymNHv6ldUxgaOp5n90FariCHEAEDaB9VcwestcYIaPmPbqVaynD/EMwNRB09PfujmEwBY2BEnfUZuN7dEGPGJJcfK8jiGH7HlFsFkfxWsLnVGtM2IE/cSFqXPMCfYfsmvMB2rfjsgZhcBSpDSy5IvN9lLWwFN4bqaDA3/AMqCi+OhPr/IUvxNMTtPyz90Dhpa02AGw3gbR6pzMO4yTLpiLz9Oy7HgugtI0Emw3BtuDumHGinSLiCAwEwLzvaOP8oMFmXiSqysHiprEnyngTsIuESwdH+rxB1eam1gJLTtrFgTv1WMr0/ia3zp0uENi3mO0zaJXon+nFAf0z3idXxNLhwYAifZBDjsk0Nlkljdxz/n1WdrVwakGZG0T3+y9Sr4ciS3Y9bx2WXzPwe2o4VWODah43Yd7CB5SgkyagxuHk3fVElvIaXQI5i0+682xeSNoantJLQ4jiZBN+/C33iCuabaYIH+20CRuCOZ/Ref4zHeXoHOcQTMm8OjrdBWwucV9WiSBG8C49Uco4mwnYOaSOvf7rPf/wBCmDMgHif5ZGcreyq0kOAiJnf6IL2b4oOqudq0+aQ7sQreaYbS6k51ZwljZNokj8QCy2b40Mfw6RcTP0PXskrYoOpOcNRLGjU02A3iTMkWQXKuIAqHSZv9bf4Wz8O5zqAvBESOPXsvP8A3U1pmZE/VEqWINMtLff8Ayg9Vp4kE/wDL7fVBM/qipYidPLSd+3BQbLvEECbauBJj36KIYsE+Y+b7fsgH5ljWNpy5pLrxJjjfusBXqEtjrdemY2lRxDQytLY2c0wR1gn9Vjc48KvpPZod8Sk50NfERN4dxtyLeiA9lVQ/09IHfQ38o/RUsV1G3RXz5WjtYeg25Q+tULTqFwen6ILmR4vSx0iHA+9yipdq1ySO3tt22QzJX0xqIBMjnsi+LqN0A9Y9Y/n5oIzVAA9IEbQbqq7MBO5+inpNEtP5/f7Fc8UpPlb9Sguh7NFhfdVcM6dmyZHuFZpZI9z5NQBo2B5/wjOByljG+Z41DdoN/Wf2QCqmGeQD8pNtv2VjL/D5mavXYA/L1PF0XwNdjGy7eTElWc0x7SwVS4Fn9o54v6IJMI2k0RTJ8h6WAjhSZT8J+qoahDO8eY/zogOU5hNJ7AJDwWgi5aeATwrGRvw7NNR3wmPA0htZ8AEWJ08DuEFlufU61Q6XHSACCBAtPlHp+qnpZjSmSdQ6QsPmObig54p/Cc3W5wNM2brOw7IT/wCprxz6f5Qek1n0Q9zhcGDzY++yiZmDAbTM2LosOi88Oe1CC4McRvIbI+ulROzmsbtpPvH4fy8iD0WlmTWtINySdNwA3t1IKgzHFa6dSkGhusCXF3cEfkvPxj8S52n4Ty7pBn9FafVxzW6zSeGjv1ttqlB2c4J9LyHdw1TbzC33sr3g3PHUG1qYNnkEi/Aiw67LJV8zrOqjW4h2qJJNuE6njHUqhe12ogkE3h3Xfcd0HrGP8c08MBTfT1gt+druf8Ifh/Gj3guo4SpUaLl14E+gMrEjxK2APh0i4fiezUT9VocL4sqPNCix5DqjgJa0Bl42lvA6IC/iag5xL3jRIu0tP1EfN9lT8P4ej8F7yAXanC44FgO3X3U+fMN3VCGkAy9xcZ/6RO/ZZunjTTaSG+VxJE9evYkQgq+J8rY8yxoBvtErGUarmOIafUei0GJxDnOL7g9ZRqn4apvpsINJpdcmLzEzq3g90GCq1HO6eqL4SqTQqt3JYWz1i497Ee6u4jJyxxaRcGJ4Ku4DJ3Fpgci5/l0A3wq4uZFyRLQPUiIWublzgACGjrJCx1Sg+hXcaV2k3aN5HRXsRnDyCNbvfcfsgbndA0aoLHCCLtQ+hnpDyHfKeeh6qrjcWTyfflNwWXuqXiwug1lDGh4sRP5rsLVPmbcDeJtPZZqhhKklzSWxcxtZabwzT+Jhn1iBepp9hH5yUFhlEF3m7mR19FXq4ZzXGAHNO7Tb6ImS8UawZpJBBAPzG82IHY3Wfo5/TcdFZpY4b2kILmX0QakC3aOndF6+Dfpa9zSGzAJjnYBU8iw7X12ta6GkOMiTaOLrfUMuNMHS/UDEtdxA/D0QZOnQc4gNHmgzv0XHD9Wiedv3WsIaBYR3ifqohUab/E37f4QZrE5mXAaxMC0KCm8ugl8Xt9OVA3FBrAYBmR6QrGEpNcz/AHBYiYkiD1QRV6rt3Hygfcmxb1VONTfhhznNmSYix35V2g5phk62dWz5Y6InRLRA0w0iCbSY3FuEA/C5O6nVgPLRoBljr2vBI3srubYIYprdZJDf7Q0H1cYkq7Ro2LGnV7CYiN0jGmjTfqBLpsTMW6jgRCAWcjoGmGOBAgibA9ZJi59UYw+LpNYKZaHsAgtDWFzh2gAyN7INmVPFVmBzQzTNgwyTxF+FRwmWYgaXlhETBsCOtuiDTZ7Qe2i12GrVoePJSsWEQLEEeUxO6A4jOGUm02VjpqtI+QyGjlpANo3C1ucYqnhcvD5Dq1Tyi4Oknc+3XuvLdDC8PfTIpFjpgzqc0XM+qD0ChhqVcfFa8OHUGCZ9LjbohOa5gwF9Kk6NABk7HrB67IJ4Exml1ZlSp8KnoJ1ls6XbAe8ndTmvTw9V4aBiGOAOuATN+OqAPhmvdX1sYHGCLk7n8R+qqZnhXUiGuHuNu60NXH0AC+nTrCqODtHIgCy7LMoOMqfEruNKmI0t5PpNvdBm25cLuc4NgTpO57CB+fRGPDFSl8ak81HMq06gLA67NN7DkG61TvCWENRoDalokGpv9B+qfi/ClIHysLAd9FxY2mbygk8Q0A5x1GSZu4knqYPRR1cA11Bg+Hq1vaxsESC6poB7RupcZhajjsS0hok7gAXHuquNaamG+Ew6KjKmsPBgyH6oJF4i3sgF1sjZSc5rwXOEjzWAjsNyiOSYdpa47aCWnvEECOyzmMzt2Hc4Yh7q0CKcO3P/ACmdkvgbOQGv1mS55cB6j8I9kGlxWWanCRGxnqOqmwmKY4ljRAbseqrVa2uYmI5IkGBIsq9VobAFjF4EoKWMwBkR80kgqHE+GWu873m4HyiPqeUUwma02yK2oH8Li0wePqqOb5y3SKdE6nuPAu0emyDPY7LaFJwEueeGi5P7IjhsA94vDGf/ABt3/wC8/or+U5E4S51My7lzgXH34RTEYN20wOnVBnc5qMpUHhsSQBbibL0nwL4R/p8I1tTRUBcX7Egh3QHmIXlni5oZTAsPMIAEX3916H4Px2JaykyrIa1jSS4PkgjboCLfRBqzgaJJa1ukTfS0t23AP1XgGe42cXiIAIFV4B2MBxHovo3G4tlNm0AiZsLRPPK+Yc0qNOIrOaZa6o8g9i4lBuP9Ljqxb3P2bSIgdyAP1XoeIzBogXjgH6LzT/THMGU31RUB84ZHsSfa5C3uYV5YXD10kC0dO6C4Kw7CdrqZtX0+yzjqNWo6xLdjHTrHbZG6eCECXcBBnXYcsAD3AnpH8gJ5wLGtJeSSeJICuDNKbGmbwIuP15QHGYypWOsAhoO0fNPXsgIYbEho8ugNgi0D69UzBms55gtLN7C89UNZgTWczyeQAzaL7I5l1A0w5x1NYB5Te42QS4h/+0QbB0iRuDP5Kxgsc4kUy1zm6fM/25P7KvUzenbS2XN4Np+qD4rOHvEAlon5dhF7SgKY3MG0v/bfqA6Akg8mSYIVN+Oqu85uBtJgH1hCXYhzjJt1Mn/KsMq6XNvIINjcILGKriux1OtTcdOlzNA+V4tE/wBjhv0gFV/6AfDc1lL4bi4Frw4EaRJLTq9voiOQ4lri9lUGDeZFv1haT+lp6IZLp44j1OyDDZllJf8ANUDi+5LSPm6kiLpcnySlSdL6hI4OwnoTKuY3BvZWeNTRNrdeg7ptXBljw1xdIuZg9DsgL4R2HY8uc1zgBNIkkyTvHaVM97HGzoLrzpJdqggADhohA8wrRpIcDF22Ii9vXunUNIeK9ZjnCAIaXf8A2kHbf6hBXxGOf/vMqVTLHFpAYwG3R1iTCNZLmTT5RrqNgEauI4j91l8c34lR5aw+ZxJtN3GwJnuEbyirUolgqtAZqaDpufsg2OFy99Sm5zWWHePpK85zQ1vi1aVMFp1eYncGF6PnPiY0hpYyBrDRY+VgI1VHA+sAcrz/ABubmriKlXQRJ2G8AAXPXlAKq+Daka3eYgTqiW9/dWMrwVMPp/KbwdJt/gotQ8RPDXssAQQ0E7WuNt4Q+liKrCJhwEkb2mYsRygN4umBamwu7C23UoJmmbPpj5qVPs2Xu/QBD81q1njy3bEkX5mx6IAPD2JrH5IvEDZBVzjO6lU3qOIHWB9hZXvBNZvxy3qwweZEH90QwX+n9UuIeWNA7mfor1LwY+jVa4bg7tkIN1RbLQewQ/FkzACJO8rQDvAQXMcVvG3/AOv2aPugEYPBU8VmNGk+9KmC9wH4nA2HoTAXtdFzC25gb2H2jleHYMvpP+MweYjS6N9MyP53Vvxd4trQxlNzmMLTqc0XtYAmUGo8Y+LNFY0WUtQaLHqTzB2AC8azDBfDeTqaCTI5N7/KNldpZoGmZc5x3kEk+6irUqtSSGOaD1BlBc8Oz8Kq934XNvtuFvcvrOqUCIcHEciwA5/JYnI8srtOkBx1EOLTzFgYW2NSsWGRpc0BvrA5sgKVsHqYyKrmukbHe2xTtZFvifmhb8QT8MOEPsTHbujAqsN9JvfdBXFAVQGuAAtPWVPRy+hRDnEAkEg/zqh1auQ4H+77KrjMbIc0jYkzO/qgItm7qUBrhO5n2myDY7GuJDdbyDsOh7rviFzBcgDa6gZQ1ESTJA+yCg6gQSZIdOw6QrlQNc1rXHYgkm0A/wAlPxGEDRqG5JWgy/AMDA5zQ4xeQL2kT6IAeW5OXuc27hs1/EcX5V8ZMGfPBaP7ZPooK+Ke17tJhtvKBbfZS4rGuaARyBygc8Mphui+1yJM9COiJZXnT3vNNzdIvDo3B7LIVc3fYw25jbopstzVznGWiWyJBO07INlUykPe5zbmAWH/AJe/8uhGIpBryXNdrMxIJgqxhM6qQ1otJ3m6rU8X8cVGkaPhmQWk3ufm6iyALjarRUmoYmBY9N46JmYYiBAc4NNwJG3oFI2ixz3y0Wl3uYQpx1OqPO7XEC9gEBLAYt+kGmA1pMaiJk73R+jVIaC93mJmOItz16BB8PiIpANEf5RHLnlxgmzTt6oDRLiRLW6XbagTO1ygucYdrZAOl5NjHHf1Wry8AgSONuPZCPE2Ea8Ongfqgzpouc1gdTlvMR5eZCs061FjS0adZ6/N9eJTshcdiZvB7j3UJyxuuoeS/jiNgEFXAPqOqOaZaXTI3IjaQi/h9ppl5eCL7wYPtwqGDq/7zidxaVqsvd5fN5p6n8uiCsY1h0uM3iNhv9EQp1S5rzpa3SOTe/ZRUH6iREXQzxHQgEg9COx6hB2LrANM/b+WWaxGYNEuOw37RsB2Vf41R8tc/wC3+UKzPAEFrdflN4j873QX8Didc7ybj0RcUmaCfhh0QIM7/so8jy8aSS6SGFwsPooMDjCXFpA3QWKlZgFmU2OmZH6CFE3GOghm53VTMsQZjiQoza+9h/5QabLMY2QXgawQGwPqAocXmE1XNdIbvYcgWQukYGrobe6V9RwYDM6gZ+qA1SpNq1GOMAFt77WREFvA/NZL47mNsdwoxmtT+4o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5542" name="Picture 6" descr="http://www.airforce.ru/history/ww2/ovsjannikov/ovsjannikov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933056"/>
            <a:ext cx="3830825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5544" name="Picture 8" descr="http://cdn.topwar.ru/uploads/posts/2013-02/1361761532_BA4599A1-36DE-4092-AC83-B446C907714C_mw800_mh600_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2656"/>
            <a:ext cx="4824536" cy="36184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5546" name="Picture 10" descr="http://billionnews.ru/uploads/posts/2011-04/1302459213_sav-01_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260648"/>
            <a:ext cx="2414946" cy="35330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5548" name="Picture 12" descr="http://safari-perm.ru/uploads/posts/2012-11/1351816532_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4005064"/>
            <a:ext cx="4547872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2902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|2.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2|2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7|2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4|2.3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3|2.2|2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2|2.4|2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810</TotalTime>
  <Words>181</Words>
  <Application>Microsoft Office PowerPoint</Application>
  <PresentationFormat>Экран (4:3)</PresentationFormat>
  <Paragraphs>44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Апекс</vt:lpstr>
      <vt:lpstr>Улицы  нашего города. Герои Великой Отечественной войны г.приморско-ахтарска</vt:lpstr>
      <vt:lpstr>        «Народ, который забыл про своё прошлое, не имеет будущего»  Русский историк Николай Карамзин </vt:lpstr>
      <vt:lpstr>Слайд 3</vt:lpstr>
      <vt:lpstr>Слайд 4</vt:lpstr>
      <vt:lpstr>Берег моря. Набережная 1941г. Так было… </vt:lpstr>
      <vt:lpstr>Деревянная Николаевская церковь ст.Приморско-Ахтарской. Разобрана после ВОВ, сейчас на ее месте находится Мемориал Славы. </vt:lpstr>
      <vt:lpstr>В Приморско-Ахтарске имена всех погибших в годы Великой Отечественной войны увековечили в одном гранитном фолианте. На гранитных страницах книги — 5800 имен.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У Лидии Григорьевны Муравьевой был 90-летний юбилей. Ученики вручили ей подарок, сделанный своими руками, и пообещали взять над ней шефство. С наступлением теплой погоды ребята приведут в порядок прилегающую территорию к ее домовладению. </vt:lpstr>
      <vt:lpstr>Слайд 26</vt:lpstr>
      <vt:lpstr>Слайд 27</vt:lpstr>
      <vt:lpstr>Слайд 28</vt:lpstr>
      <vt:lpstr>Слайд 29</vt:lpstr>
      <vt:lpstr>Слайд 30</vt:lpstr>
      <vt:lpstr>Список литературы</vt:lpstr>
    </vt:vector>
  </TitlesOfParts>
  <Company>ООН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приморско-ахтарска</dc:title>
  <dc:creator>Devil May Cry</dc:creator>
  <cp:lastModifiedBy>Samsung</cp:lastModifiedBy>
  <cp:revision>93</cp:revision>
  <dcterms:created xsi:type="dcterms:W3CDTF">2014-04-13T18:44:53Z</dcterms:created>
  <dcterms:modified xsi:type="dcterms:W3CDTF">2015-03-30T15:19:24Z</dcterms:modified>
</cp:coreProperties>
</file>